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7" r:id="rId2"/>
    <p:sldId id="362" r:id="rId3"/>
    <p:sldId id="336" r:id="rId4"/>
    <p:sldId id="375" r:id="rId5"/>
    <p:sldId id="376" r:id="rId6"/>
    <p:sldId id="377" r:id="rId7"/>
    <p:sldId id="363" r:id="rId8"/>
    <p:sldId id="371" r:id="rId9"/>
    <p:sldId id="372" r:id="rId10"/>
    <p:sldId id="373" r:id="rId11"/>
    <p:sldId id="364" r:id="rId12"/>
    <p:sldId id="381" r:id="rId13"/>
    <p:sldId id="374" r:id="rId14"/>
    <p:sldId id="365" r:id="rId15"/>
    <p:sldId id="366" r:id="rId16"/>
    <p:sldId id="382" r:id="rId17"/>
    <p:sldId id="370" r:id="rId18"/>
    <p:sldId id="369" r:id="rId19"/>
    <p:sldId id="378" r:id="rId20"/>
    <p:sldId id="379" r:id="rId21"/>
    <p:sldId id="38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3"/>
    <a:srgbClr val="1A92C2"/>
    <a:srgbClr val="404040"/>
    <a:srgbClr val="453D3A"/>
    <a:srgbClr val="ECEC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0" autoAdjust="0"/>
    <p:restoredTop sz="95024" autoAdjust="0"/>
  </p:normalViewPr>
  <p:slideViewPr>
    <p:cSldViewPr snapToGrid="0" showGuides="1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8C7-9395-4E9A-96EC-DE4C39432AA7}" type="datetimeFigureOut">
              <a:rPr lang="zh-CN" altLang="en-US" smtClean="0"/>
              <a:t>2018/9/30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4DB0-CCE3-4363-801A-A01AADC639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24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14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71325" y="387275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9325" y="135275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26675" y="631800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801350" y="6405438"/>
            <a:ext cx="1390650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987431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6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C821-51AF-415E-BF5B-CDCDE3466362}" type="datetime1">
              <a:rPr lang="zh-CN" altLang="en-US" smtClean="0"/>
              <a:t>2018/9/30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6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92452" y="4348379"/>
            <a:ext cx="994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1600" b="1" dirty="0" smtClean="0">
                <a:latin typeface="微软雅黑" panose="020B0503020204020204" pitchFamily="34" charset="-122"/>
              </a:rPr>
              <a:t> Doç</a:t>
            </a:r>
            <a:r>
              <a:rPr lang="tr-TR" altLang="zh-CN" sz="1600" b="1" dirty="0">
                <a:latin typeface="微软雅黑" panose="020B0503020204020204" pitchFamily="34" charset="-122"/>
              </a:rPr>
              <a:t>. Dr. Veli </a:t>
            </a:r>
            <a:r>
              <a:rPr lang="tr-TR" altLang="zh-CN" sz="1600" b="1" dirty="0" smtClean="0">
                <a:latin typeface="微软雅黑" panose="020B0503020204020204" pitchFamily="34" charset="-122"/>
              </a:rPr>
              <a:t>TOPTAŞ</a:t>
            </a:r>
            <a:endParaRPr lang="tr-TR" altLang="zh-CN" sz="1600" b="1" dirty="0">
              <a:latin typeface="微软雅黑" panose="020B0503020204020204" pitchFamily="34" charset="-122"/>
            </a:endParaRPr>
          </a:p>
          <a:p>
            <a:pPr algn="ctr"/>
            <a:r>
              <a:rPr lang="tr-TR" altLang="zh-CN" sz="1400" b="1" dirty="0" smtClean="0">
                <a:solidFill>
                  <a:srgbClr val="453D3A"/>
                </a:solidFill>
              </a:rPr>
              <a:t>                        </a:t>
            </a:r>
            <a:r>
              <a:rPr lang="tr-TR" altLang="zh-CN" sz="1400" i="1" dirty="0" smtClean="0">
                <a:latin typeface="微软雅黑" panose="020B0503020204020204" pitchFamily="34" charset="-122"/>
              </a:rPr>
              <a:t>Kırıkkale Üniversitesi, eğitim fakültesi, sınıf eğitimi anabilim dalı 		                                                   vtoptas@gmail.com</a:t>
            </a:r>
            <a:endParaRPr lang="zh-CN" altLang="en-US" sz="1600" i="1" dirty="0">
              <a:latin typeface="微软雅黑" panose="020B0503020204020204" pitchFamily="34" charset="-122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355880" y="504225"/>
            <a:ext cx="11307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latin typeface="微软雅黑" panose="020B0503020204020204" pitchFamily="34" charset="-122"/>
              </a:rPr>
              <a:t>T. C.</a:t>
            </a:r>
          </a:p>
          <a:p>
            <a:pPr algn="ctr"/>
            <a:r>
              <a:rPr lang="tr-TR" sz="1600" b="1" dirty="0" smtClean="0">
                <a:latin typeface="微软雅黑" panose="020B0503020204020204" pitchFamily="34" charset="-122"/>
              </a:rPr>
              <a:t>MİLLİ EĞİTİM BAKANLIĞI </a:t>
            </a:r>
          </a:p>
          <a:p>
            <a:pPr algn="ctr"/>
            <a:r>
              <a:rPr lang="tr-TR" sz="1600" b="1" dirty="0" smtClean="0">
                <a:latin typeface="微软雅黑" panose="020B0503020204020204" pitchFamily="34" charset="-122"/>
              </a:rPr>
              <a:t>Temel Eğitim Genel Müdürlüğü</a:t>
            </a:r>
          </a:p>
          <a:p>
            <a:pPr algn="ctr"/>
            <a:r>
              <a:rPr lang="tr-TR" sz="1600" b="1" dirty="0" smtClean="0">
                <a:latin typeface="微软雅黑" panose="020B0503020204020204" pitchFamily="34" charset="-122"/>
              </a:rPr>
              <a:t>2018990039 Numaralı İlkokullarda Görev Yapan Müdür/ Müdür Yardımcılarına Yönelik İlkokullarda Yetiştirme Programı (İYEP) Tanıtımı ve Uygulamaları Semineri </a:t>
            </a:r>
            <a:endParaRPr lang="tr-TR" b="1" dirty="0">
              <a:latin typeface="微软雅黑" panose="020B0503020204020204" pitchFamily="34" charset="-122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2151757" y="2044274"/>
            <a:ext cx="901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</a:t>
            </a: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26-30 Mart 2018  Güvercinada Mesleki ve Teknik Anadolu Lisesi Kuşadası/AYDIN</a:t>
            </a:r>
            <a:endParaRPr lang="tr-TR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连接符 9"/>
          <p:cNvCxnSpPr/>
          <p:nvPr/>
        </p:nvCxnSpPr>
        <p:spPr>
          <a:xfrm flipH="1">
            <a:off x="2702899" y="1937002"/>
            <a:ext cx="6877318" cy="0"/>
          </a:xfrm>
          <a:prstGeom prst="line">
            <a:avLst/>
          </a:prstGeom>
          <a:ln w="25400">
            <a:gradFill>
              <a:gsLst>
                <a:gs pos="0">
                  <a:schemeClr val="accent5">
                    <a:alpha val="0"/>
                  </a:schemeClr>
                </a:gs>
                <a:gs pos="5000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MİLLİ EĞİTİM BAKANLIĞI PNG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68" y="5494775"/>
            <a:ext cx="1010041" cy="100499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35425"/>
            <a:ext cx="1404612" cy="11236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4"/>
          <p:cNvSpPr/>
          <p:nvPr/>
        </p:nvSpPr>
        <p:spPr>
          <a:xfrm>
            <a:off x="-1" y="2870751"/>
            <a:ext cx="12136549" cy="1071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tr-TR" sz="2800" dirty="0"/>
          </a:p>
        </p:txBody>
      </p:sp>
      <p:sp>
        <p:nvSpPr>
          <p:cNvPr id="29" name="矩形 7"/>
          <p:cNvSpPr/>
          <p:nvPr/>
        </p:nvSpPr>
        <p:spPr>
          <a:xfrm>
            <a:off x="131496" y="3011256"/>
            <a:ext cx="923411" cy="7871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30" name="矩形 8"/>
          <p:cNvSpPr/>
          <p:nvPr/>
        </p:nvSpPr>
        <p:spPr>
          <a:xfrm>
            <a:off x="11133184" y="3016764"/>
            <a:ext cx="1003365" cy="7871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97387" y="2989745"/>
            <a:ext cx="5597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İYEP EĞİTİM MATERYALLERİ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8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29" grpId="0" animBg="1"/>
      <p:bldP spid="30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55" y="339104"/>
            <a:ext cx="5959201" cy="584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atır Belirtme Çizgisi 2 5"/>
          <p:cNvSpPr/>
          <p:nvPr/>
        </p:nvSpPr>
        <p:spPr>
          <a:xfrm>
            <a:off x="412530" y="490587"/>
            <a:ext cx="3639208" cy="1852303"/>
          </a:xfrm>
          <a:prstGeom prst="borderCallout2">
            <a:avLst>
              <a:gd name="adj1" fmla="val 39338"/>
              <a:gd name="adj2" fmla="val 104374"/>
              <a:gd name="adj3" fmla="val 39338"/>
              <a:gd name="adj4" fmla="val 111865"/>
              <a:gd name="adj5" fmla="val 26042"/>
              <a:gd name="adj6" fmla="val 149701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KAZANIM KUTUCUĞU</a:t>
            </a:r>
          </a:p>
          <a:p>
            <a:pPr algn="ctr"/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Öğrenme ve alt öğrenme alanı, kazanımın ve ders işleniş süresinin verildiği bilgi kutusudur.</a:t>
            </a:r>
          </a:p>
        </p:txBody>
      </p:sp>
      <p:sp>
        <p:nvSpPr>
          <p:cNvPr id="9" name="Satır Belirtme Çizgisi 2 8"/>
          <p:cNvSpPr/>
          <p:nvPr/>
        </p:nvSpPr>
        <p:spPr>
          <a:xfrm>
            <a:off x="412530" y="2521566"/>
            <a:ext cx="3639208" cy="1852303"/>
          </a:xfrm>
          <a:prstGeom prst="borderCallout2">
            <a:avLst>
              <a:gd name="adj1" fmla="val 39338"/>
              <a:gd name="adj2" fmla="val 104374"/>
              <a:gd name="adj3" fmla="val 39338"/>
              <a:gd name="adj4" fmla="val 111865"/>
              <a:gd name="adj5" fmla="val 20935"/>
              <a:gd name="adj6" fmla="val 1531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ÖĞRENME VE ÖĞRETME SÜRECİ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Dersin nasıl hangi sıra ile işleneceğini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gösteren bölümdür. 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atır Belirtme Çizgisi 2 9"/>
          <p:cNvSpPr/>
          <p:nvPr/>
        </p:nvSpPr>
        <p:spPr>
          <a:xfrm>
            <a:off x="412530" y="4525352"/>
            <a:ext cx="3639208" cy="1852303"/>
          </a:xfrm>
          <a:prstGeom prst="borderCallout2">
            <a:avLst>
              <a:gd name="adj1" fmla="val 39338"/>
              <a:gd name="adj2" fmla="val 104374"/>
              <a:gd name="adj3" fmla="val 39338"/>
              <a:gd name="adj4" fmla="val 111865"/>
              <a:gd name="adj5" fmla="val 20935"/>
              <a:gd name="adj6" fmla="val 1531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ÖĞRETMENİN NOTLARI</a:t>
            </a:r>
          </a:p>
          <a:p>
            <a:pPr algn="ctr"/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Öğretmenin ders işleniş sırasında not alabileceği bölümdür.</a:t>
            </a:r>
          </a:p>
        </p:txBody>
      </p:sp>
      <p:sp>
        <p:nvSpPr>
          <p:cNvPr id="11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2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ikdörtgen 3"/>
          <p:cNvSpPr/>
          <p:nvPr/>
        </p:nvSpPr>
        <p:spPr>
          <a:xfrm>
            <a:off x="2188978" y="527301"/>
            <a:ext cx="8232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tr-TR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tr-TR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İYEP </a:t>
            </a:r>
            <a:r>
              <a:rPr kumimoji="1" lang="tr-TR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Türkçe ve Matematik Ek Çalışma </a:t>
            </a:r>
            <a:r>
              <a:rPr kumimoji="1" lang="tr-TR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Sayfaları</a:t>
            </a:r>
            <a:endParaRPr kumimoji="1" lang="en-US" altLang="zh-CN" sz="3200" b="1" dirty="0">
              <a:solidFill>
                <a:srgbClr val="004E8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16" y="1397090"/>
            <a:ext cx="3300653" cy="465499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37" y="1397088"/>
            <a:ext cx="3252715" cy="462677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46" y="4462817"/>
            <a:ext cx="1534429" cy="21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3" y="480027"/>
            <a:ext cx="4058158" cy="576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atır Belirtme Çizgisi 2 3"/>
          <p:cNvSpPr/>
          <p:nvPr/>
        </p:nvSpPr>
        <p:spPr>
          <a:xfrm>
            <a:off x="7007771" y="1056289"/>
            <a:ext cx="4209393" cy="2144111"/>
          </a:xfrm>
          <a:prstGeom prst="borderCallout2">
            <a:avLst>
              <a:gd name="adj1" fmla="val 18014"/>
              <a:gd name="adj2" fmla="val -4213"/>
              <a:gd name="adj3" fmla="val 18750"/>
              <a:gd name="adj4" fmla="val -16667"/>
              <a:gd name="adj5" fmla="val 30882"/>
              <a:gd name="adj6" fmla="val -56405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BÖLÜM KAPAKLARI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Kitap 3 bölümden oluşmaktadır. Her bölümün başında bölüm kapaklarına yer verilmiştir.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74" y="1201725"/>
            <a:ext cx="4045988" cy="520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72" y="1355834"/>
            <a:ext cx="4018976" cy="505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540260" y="497060"/>
            <a:ext cx="5025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tr-TR" sz="28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Türkçe Ek </a:t>
            </a:r>
            <a:r>
              <a:rPr kumimoji="1" lang="tr-TR" sz="28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Çalışma </a:t>
            </a:r>
            <a:r>
              <a:rPr kumimoji="1" lang="tr-TR" sz="28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Sayfası Örneği</a:t>
            </a:r>
            <a:endParaRPr kumimoji="1" lang="en-US" altLang="zh-CN" sz="2800" b="1" dirty="0">
              <a:solidFill>
                <a:srgbClr val="004E8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28343" y="482146"/>
            <a:ext cx="5691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tr-TR" sz="28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Matematik Ek </a:t>
            </a:r>
            <a:r>
              <a:rPr kumimoji="1" lang="tr-TR" sz="28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Çalışma </a:t>
            </a:r>
            <a:r>
              <a:rPr kumimoji="1" lang="tr-TR" sz="28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Sayfası Örneği</a:t>
            </a:r>
            <a:endParaRPr kumimoji="1" lang="en-US" altLang="zh-CN" sz="2800" b="1" dirty="0">
              <a:solidFill>
                <a:srgbClr val="004E8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1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ikdörtgen 3"/>
          <p:cNvSpPr/>
          <p:nvPr/>
        </p:nvSpPr>
        <p:spPr>
          <a:xfrm>
            <a:off x="1444388" y="643090"/>
            <a:ext cx="9303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tr-TR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İYEP </a:t>
            </a:r>
            <a:r>
              <a:rPr kumimoji="1" lang="tr-TR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Türkçe ve Matematik Öğrenci </a:t>
            </a:r>
            <a:r>
              <a:rPr kumimoji="1" lang="tr-TR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Belirleme Araçları</a:t>
            </a:r>
            <a:endParaRPr kumimoji="1" lang="en-US" altLang="zh-CN" sz="3200" b="1" dirty="0">
              <a:solidFill>
                <a:srgbClr val="004E8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5" y="1925907"/>
            <a:ext cx="3745407" cy="29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7"/>
          <p:cNvGrpSpPr/>
          <p:nvPr/>
        </p:nvGrpSpPr>
        <p:grpSpPr>
          <a:xfrm>
            <a:off x="4875999" y="1973263"/>
            <a:ext cx="6783907" cy="2864113"/>
            <a:chOff x="623888" y="1690577"/>
            <a:chExt cx="5261535" cy="4686897"/>
          </a:xfrm>
        </p:grpSpPr>
        <p:sp>
          <p:nvSpPr>
            <p:cNvPr id="7" name="Rectangle 18"/>
            <p:cNvSpPr/>
            <p:nvPr/>
          </p:nvSpPr>
          <p:spPr>
            <a:xfrm>
              <a:off x="682670" y="1763711"/>
              <a:ext cx="5202753" cy="46137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1"/>
            <p:cNvSpPr/>
            <p:nvPr/>
          </p:nvSpPr>
          <p:spPr>
            <a:xfrm>
              <a:off x="623888" y="1690577"/>
              <a:ext cx="5202754" cy="4572000"/>
            </a:xfrm>
            <a:custGeom>
              <a:avLst/>
              <a:gdLst>
                <a:gd name="connsiteX0" fmla="*/ 0 w 5202754"/>
                <a:gd name="connsiteY0" fmla="*/ 0 h 4572000"/>
                <a:gd name="connsiteX1" fmla="*/ 5202754 w 5202754"/>
                <a:gd name="connsiteY1" fmla="*/ 0 h 4572000"/>
                <a:gd name="connsiteX2" fmla="*/ 5202754 w 5202754"/>
                <a:gd name="connsiteY2" fmla="*/ 4572000 h 4572000"/>
                <a:gd name="connsiteX3" fmla="*/ 0 w 5202754"/>
                <a:gd name="connsiteY3" fmla="*/ 4572000 h 4572000"/>
                <a:gd name="connsiteX4" fmla="*/ 0 w 5202754"/>
                <a:gd name="connsiteY4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754" h="4572000">
                  <a:moveTo>
                    <a:pt x="0" y="0"/>
                  </a:moveTo>
                  <a:lnTo>
                    <a:pt x="5202754" y="0"/>
                  </a:lnTo>
                  <a:lnTo>
                    <a:pt x="5202754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Freeform 32"/>
          <p:cNvSpPr/>
          <p:nvPr/>
        </p:nvSpPr>
        <p:spPr>
          <a:xfrm>
            <a:off x="4904889" y="2122093"/>
            <a:ext cx="2145994" cy="315049"/>
          </a:xfrm>
          <a:custGeom>
            <a:avLst/>
            <a:gdLst>
              <a:gd name="connsiteX0" fmla="*/ 12386 w 3852419"/>
              <a:gd name="connsiteY0" fmla="*/ 0 h 425302"/>
              <a:gd name="connsiteX1" fmla="*/ 3639768 w 3852419"/>
              <a:gd name="connsiteY1" fmla="*/ 0 h 425302"/>
              <a:gd name="connsiteX2" fmla="*/ 3852419 w 3852419"/>
              <a:gd name="connsiteY2" fmla="*/ 212651 h 425302"/>
              <a:gd name="connsiteX3" fmla="*/ 3639768 w 3852419"/>
              <a:gd name="connsiteY3" fmla="*/ 425302 h 425302"/>
              <a:gd name="connsiteX4" fmla="*/ 12386 w 3852419"/>
              <a:gd name="connsiteY4" fmla="*/ 425302 h 425302"/>
              <a:gd name="connsiteX5" fmla="*/ 0 w 3852419"/>
              <a:gd name="connsiteY5" fmla="*/ 424054 h 425302"/>
              <a:gd name="connsiteX6" fmla="*/ 0 w 3852419"/>
              <a:gd name="connsiteY6" fmla="*/ 1249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419" h="425302">
                <a:moveTo>
                  <a:pt x="12386" y="0"/>
                </a:moveTo>
                <a:lnTo>
                  <a:pt x="3639768" y="0"/>
                </a:lnTo>
                <a:cubicBezTo>
                  <a:pt x="3757212" y="0"/>
                  <a:pt x="3852419" y="95207"/>
                  <a:pt x="3852419" y="212651"/>
                </a:cubicBezTo>
                <a:cubicBezTo>
                  <a:pt x="3852419" y="330095"/>
                  <a:pt x="3757212" y="425302"/>
                  <a:pt x="3639768" y="425302"/>
                </a:cubicBezTo>
                <a:lnTo>
                  <a:pt x="12386" y="425302"/>
                </a:lnTo>
                <a:lnTo>
                  <a:pt x="0" y="424054"/>
                </a:lnTo>
                <a:lnTo>
                  <a:pt x="0" y="1249"/>
                </a:lnTo>
                <a:close/>
              </a:path>
            </a:pathLst>
          </a:cu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Dikdörtgen 10"/>
          <p:cNvSpPr/>
          <p:nvPr/>
        </p:nvSpPr>
        <p:spPr>
          <a:xfrm>
            <a:off x="4983557" y="2631549"/>
            <a:ext cx="660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 smtClean="0">
                <a:latin typeface="Calibri" panose="020F0502020204030204" pitchFamily="34" charset="0"/>
              </a:rPr>
              <a:t>İYEP </a:t>
            </a:r>
            <a:r>
              <a:rPr lang="tr-TR" b="1" u="sng" dirty="0">
                <a:latin typeface="Calibri" panose="020F0502020204030204" pitchFamily="34" charset="0"/>
              </a:rPr>
              <a:t>sürecinin başında (Tanıma-Yerleştirmeye Yönelik Değerlendirme)</a:t>
            </a:r>
            <a:endParaRPr lang="tr-TR" b="1" dirty="0">
              <a:latin typeface="Calibri" panose="020F0502020204030204" pitchFamily="34" charset="0"/>
            </a:endParaRPr>
          </a:p>
          <a:p>
            <a:pPr lvl="0"/>
            <a:r>
              <a:rPr lang="tr-TR" dirty="0">
                <a:latin typeface="Calibri" panose="020F0502020204030204" pitchFamily="34" charset="0"/>
              </a:rPr>
              <a:t>Burada yapılacak ölçme ve değerlendirme işlemleri ile İYEP’e katılacak ve katılmayacak öğrencilerin belirlenmesi amaçlanmaktadır</a:t>
            </a:r>
            <a:r>
              <a:rPr lang="tr-TR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34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Dikdörtgen 2"/>
          <p:cNvSpPr/>
          <p:nvPr/>
        </p:nvSpPr>
        <p:spPr>
          <a:xfrm>
            <a:off x="3101448" y="450698"/>
            <a:ext cx="6178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tr-TR" altLang="zh-CN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KULLANILACAK TEST KİTAPÇIKLARI</a:t>
            </a:r>
            <a:endParaRPr kumimoji="1" lang="en-US" altLang="zh-CN" sz="3200" b="1" dirty="0">
              <a:solidFill>
                <a:srgbClr val="004E8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文本框 43"/>
          <p:cNvSpPr txBox="1"/>
          <p:nvPr/>
        </p:nvSpPr>
        <p:spPr>
          <a:xfrm>
            <a:off x="7838227" y="1392991"/>
            <a:ext cx="2299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1600" dirty="0">
                <a:solidFill>
                  <a:srgbClr val="01ACBE"/>
                </a:solidFill>
                <a:latin typeface="Impact" panose="020B0806030902050204" pitchFamily="34" charset="0"/>
              </a:rPr>
              <a:t>TÜRKÇE TESTİ </a:t>
            </a:r>
            <a:r>
              <a:rPr lang="tr-TR" altLang="zh-CN" sz="1600" dirty="0" smtClean="0">
                <a:solidFill>
                  <a:srgbClr val="01ACBE"/>
                </a:solidFill>
                <a:latin typeface="Impact" panose="020B0806030902050204" pitchFamily="34" charset="0"/>
              </a:rPr>
              <a:t>KİTAPÇIĞI</a:t>
            </a:r>
            <a:endParaRPr lang="zh-CN" altLang="en-US" sz="1600" dirty="0">
              <a:solidFill>
                <a:srgbClr val="01ACBE"/>
              </a:solidFill>
              <a:latin typeface="Impact" panose="020B0806030902050204" pitchFamily="34" charset="0"/>
            </a:endParaRPr>
          </a:p>
        </p:txBody>
      </p:sp>
      <p:grpSp>
        <p:nvGrpSpPr>
          <p:cNvPr id="115" name="组合 18"/>
          <p:cNvGrpSpPr/>
          <p:nvPr/>
        </p:nvGrpSpPr>
        <p:grpSpPr>
          <a:xfrm>
            <a:off x="508957" y="3394654"/>
            <a:ext cx="2412967" cy="1384995"/>
            <a:chOff x="6568385" y="1082008"/>
            <a:chExt cx="2086801" cy="1452145"/>
          </a:xfrm>
        </p:grpSpPr>
        <p:sp>
          <p:nvSpPr>
            <p:cNvPr id="116" name="圆角矩形 19"/>
            <p:cNvSpPr/>
            <p:nvPr/>
          </p:nvSpPr>
          <p:spPr>
            <a:xfrm>
              <a:off x="6568385" y="1182687"/>
              <a:ext cx="2086801" cy="984922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7" name="文本框 21"/>
            <p:cNvSpPr txBox="1"/>
            <p:nvPr/>
          </p:nvSpPr>
          <p:spPr>
            <a:xfrm>
              <a:off x="6710509" y="1082008"/>
              <a:ext cx="1923123" cy="1452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400" dirty="0" smtClean="0">
                  <a:solidFill>
                    <a:srgbClr val="E87071"/>
                  </a:solidFill>
                  <a:latin typeface="Calibri" panose="020F0502020204030204" pitchFamily="34" charset="0"/>
                  <a:ea typeface="时尚中黑简体" panose="01010104010101010101" pitchFamily="2" charset="-122"/>
                </a:rPr>
                <a:t>      </a:t>
              </a:r>
              <a:r>
                <a:rPr lang="tr-TR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时尚中黑简体" panose="01010104010101010101" pitchFamily="2" charset="-122"/>
                </a:rPr>
                <a:t>30 </a:t>
              </a:r>
              <a:r>
                <a:rPr lang="tr-TR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时尚中黑简体" panose="01010104010101010101" pitchFamily="2" charset="-122"/>
                </a:rPr>
                <a:t>SORU</a:t>
              </a:r>
            </a:p>
            <a:p>
              <a:r>
                <a:rPr lang="tr-TR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时尚中黑简体" panose="01010104010101010101" pitchFamily="2" charset="-122"/>
                </a:rPr>
                <a:t>Öngörülen Süre:</a:t>
              </a:r>
            </a:p>
            <a:p>
              <a:r>
                <a:rPr lang="tr-TR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时尚中黑简体" panose="01010104010101010101" pitchFamily="2" charset="-122"/>
                </a:rPr>
                <a:t>     2 Ders Saati</a:t>
              </a:r>
            </a:p>
            <a:p>
              <a:endParaRPr lang="tr-TR" altLang="zh-CN" sz="2000" b="1" dirty="0" smtClean="0">
                <a:solidFill>
                  <a:srgbClr val="E87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18" name="组合 18"/>
          <p:cNvGrpSpPr/>
          <p:nvPr/>
        </p:nvGrpSpPr>
        <p:grpSpPr>
          <a:xfrm>
            <a:off x="9247088" y="3201188"/>
            <a:ext cx="2604436" cy="1077218"/>
            <a:chOff x="6568385" y="1095362"/>
            <a:chExt cx="2252389" cy="1129446"/>
          </a:xfrm>
        </p:grpSpPr>
        <p:sp>
          <p:nvSpPr>
            <p:cNvPr id="119" name="圆角矩形 19"/>
            <p:cNvSpPr/>
            <p:nvPr/>
          </p:nvSpPr>
          <p:spPr>
            <a:xfrm>
              <a:off x="6568385" y="1182687"/>
              <a:ext cx="2086801" cy="984922"/>
            </a:xfrm>
            <a:prstGeom prst="round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0" name="文本框 21"/>
            <p:cNvSpPr txBox="1"/>
            <p:nvPr/>
          </p:nvSpPr>
          <p:spPr>
            <a:xfrm>
              <a:off x="6897651" y="1095362"/>
              <a:ext cx="1923123" cy="112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400" dirty="0" smtClean="0">
                  <a:solidFill>
                    <a:srgbClr val="E87071"/>
                  </a:solidFill>
                  <a:latin typeface="Calibri" panose="020F0502020204030204" pitchFamily="34" charset="0"/>
                  <a:ea typeface="时尚中黑简体" panose="01010104010101010101" pitchFamily="2" charset="-122"/>
                </a:rPr>
                <a:t>      </a:t>
              </a:r>
              <a:r>
                <a:rPr lang="tr-TR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时尚中黑简体" panose="01010104010101010101" pitchFamily="2" charset="-122"/>
                </a:rPr>
                <a:t>15 SORU</a:t>
              </a:r>
            </a:p>
            <a:p>
              <a:r>
                <a:rPr lang="tr-TR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时尚中黑简体" panose="01010104010101010101" pitchFamily="2" charset="-122"/>
                </a:rPr>
                <a:t>  Öngörülen Süre</a:t>
              </a:r>
            </a:p>
            <a:p>
              <a:r>
                <a:rPr lang="tr-TR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时尚中黑简体" panose="01010104010101010101" pitchFamily="2" charset="-122"/>
                </a:rPr>
                <a:t>     3 Ders Saati</a:t>
              </a:r>
            </a:p>
          </p:txBody>
        </p:sp>
      </p:grpSp>
      <p:sp>
        <p:nvSpPr>
          <p:cNvPr id="121" name="任意多边形 25"/>
          <p:cNvSpPr/>
          <p:nvPr/>
        </p:nvSpPr>
        <p:spPr>
          <a:xfrm>
            <a:off x="2995373" y="2361064"/>
            <a:ext cx="2143112" cy="3200368"/>
          </a:xfrm>
          <a:custGeom>
            <a:avLst/>
            <a:gdLst>
              <a:gd name="connsiteX0" fmla="*/ 0 w 2089743"/>
              <a:gd name="connsiteY0" fmla="*/ 0 h 3098800"/>
              <a:gd name="connsiteX1" fmla="*/ 896251 w 2089743"/>
              <a:gd name="connsiteY1" fmla="*/ 0 h 3098800"/>
              <a:gd name="connsiteX2" fmla="*/ 1499804 w 2089743"/>
              <a:gd name="connsiteY2" fmla="*/ 603553 h 3098800"/>
              <a:gd name="connsiteX3" fmla="*/ 1499804 w 2089743"/>
              <a:gd name="connsiteY3" fmla="*/ 1424821 h 3098800"/>
              <a:gd name="connsiteX4" fmla="*/ 2089743 w 2089743"/>
              <a:gd name="connsiteY4" fmla="*/ 1424821 h 3098800"/>
              <a:gd name="connsiteX5" fmla="*/ 2089743 w 2089743"/>
              <a:gd name="connsiteY5" fmla="*/ 1667767 h 3098800"/>
              <a:gd name="connsiteX6" fmla="*/ 1499804 w 2089743"/>
              <a:gd name="connsiteY6" fmla="*/ 1667767 h 3098800"/>
              <a:gd name="connsiteX7" fmla="*/ 1499804 w 2089743"/>
              <a:gd name="connsiteY7" fmla="*/ 2495247 h 3098800"/>
              <a:gd name="connsiteX8" fmla="*/ 896251 w 2089743"/>
              <a:gd name="connsiteY8" fmla="*/ 3098800 h 3098800"/>
              <a:gd name="connsiteX9" fmla="*/ 0 w 2089743"/>
              <a:gd name="connsiteY9" fmla="*/ 3098800 h 3098800"/>
              <a:gd name="connsiteX10" fmla="*/ 0 w 2089743"/>
              <a:gd name="connsiteY10" fmla="*/ 2897517 h 3098800"/>
              <a:gd name="connsiteX11" fmla="*/ 779876 w 2089743"/>
              <a:gd name="connsiteY11" fmla="*/ 2897517 h 3098800"/>
              <a:gd name="connsiteX12" fmla="*/ 1287900 w 2089743"/>
              <a:gd name="connsiteY12" fmla="*/ 2389493 h 3098800"/>
              <a:gd name="connsiteX13" fmla="*/ 1287900 w 2089743"/>
              <a:gd name="connsiteY13" fmla="*/ 709307 h 3098800"/>
              <a:gd name="connsiteX14" fmla="*/ 779876 w 2089743"/>
              <a:gd name="connsiteY14" fmla="*/ 201283 h 3098800"/>
              <a:gd name="connsiteX15" fmla="*/ 0 w 2089743"/>
              <a:gd name="connsiteY15" fmla="*/ 20128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9743" h="3098800">
                <a:moveTo>
                  <a:pt x="0" y="0"/>
                </a:moveTo>
                <a:lnTo>
                  <a:pt x="896251" y="0"/>
                </a:lnTo>
                <a:cubicBezTo>
                  <a:pt x="1229584" y="0"/>
                  <a:pt x="1499804" y="270220"/>
                  <a:pt x="1499804" y="603553"/>
                </a:cubicBezTo>
                <a:lnTo>
                  <a:pt x="1499804" y="1424821"/>
                </a:lnTo>
                <a:lnTo>
                  <a:pt x="2089743" y="1424821"/>
                </a:lnTo>
                <a:lnTo>
                  <a:pt x="2089743" y="1667767"/>
                </a:lnTo>
                <a:lnTo>
                  <a:pt x="1499804" y="1667767"/>
                </a:lnTo>
                <a:lnTo>
                  <a:pt x="1499804" y="2495247"/>
                </a:lnTo>
                <a:cubicBezTo>
                  <a:pt x="1499804" y="2828580"/>
                  <a:pt x="1229584" y="3098800"/>
                  <a:pt x="896251" y="3098800"/>
                </a:cubicBezTo>
                <a:lnTo>
                  <a:pt x="0" y="3098800"/>
                </a:lnTo>
                <a:lnTo>
                  <a:pt x="0" y="2897517"/>
                </a:lnTo>
                <a:lnTo>
                  <a:pt x="779876" y="2897517"/>
                </a:lnTo>
                <a:cubicBezTo>
                  <a:pt x="1060450" y="2897517"/>
                  <a:pt x="1287900" y="2670067"/>
                  <a:pt x="1287900" y="2389493"/>
                </a:cubicBezTo>
                <a:lnTo>
                  <a:pt x="1287900" y="709307"/>
                </a:lnTo>
                <a:cubicBezTo>
                  <a:pt x="1287900" y="428733"/>
                  <a:pt x="1060450" y="201283"/>
                  <a:pt x="779876" y="201283"/>
                </a:cubicBezTo>
                <a:lnTo>
                  <a:pt x="0" y="2012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22" name="组合 40"/>
          <p:cNvGrpSpPr/>
          <p:nvPr/>
        </p:nvGrpSpPr>
        <p:grpSpPr>
          <a:xfrm>
            <a:off x="2840794" y="3102027"/>
            <a:ext cx="1826567" cy="2638819"/>
            <a:chOff x="3075297" y="1684749"/>
            <a:chExt cx="1266207" cy="1862902"/>
          </a:xfrm>
        </p:grpSpPr>
        <p:grpSp>
          <p:nvGrpSpPr>
            <p:cNvPr id="123" name="组合 41"/>
            <p:cNvGrpSpPr/>
            <p:nvPr/>
          </p:nvGrpSpPr>
          <p:grpSpPr>
            <a:xfrm>
              <a:off x="3075297" y="1684749"/>
              <a:ext cx="1266207" cy="1862902"/>
              <a:chOff x="2993266" y="1723328"/>
              <a:chExt cx="1411737" cy="2077014"/>
            </a:xfrm>
          </p:grpSpPr>
          <p:sp>
            <p:nvSpPr>
              <p:cNvPr id="127" name="圆角矩形 45"/>
              <p:cNvSpPr/>
              <p:nvPr/>
            </p:nvSpPr>
            <p:spPr>
              <a:xfrm rot="2700000">
                <a:off x="2800569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69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/>
              </a:p>
            </p:txBody>
          </p:sp>
          <p:sp>
            <p:nvSpPr>
              <p:cNvPr id="128" name="椭圆 46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29" name="圆角矩形 47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5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/>
              </a:p>
            </p:txBody>
          </p:sp>
          <p:sp>
            <p:nvSpPr>
              <p:cNvPr id="130" name="椭圆 48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124" name="组合 42"/>
            <p:cNvGrpSpPr/>
            <p:nvPr/>
          </p:nvGrpSpPr>
          <p:grpSpPr>
            <a:xfrm>
              <a:off x="3158562" y="1991530"/>
              <a:ext cx="685800" cy="462010"/>
              <a:chOff x="3158562" y="1991530"/>
              <a:chExt cx="685800" cy="462010"/>
            </a:xfrm>
          </p:grpSpPr>
          <p:sp>
            <p:nvSpPr>
              <p:cNvPr id="125" name="文本框 43"/>
              <p:cNvSpPr txBox="1"/>
              <p:nvPr/>
            </p:nvSpPr>
            <p:spPr>
              <a:xfrm>
                <a:off x="3158562" y="1991530"/>
                <a:ext cx="685800" cy="41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zh-CN" sz="16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A</a:t>
                </a:r>
                <a:r>
                  <a:rPr lang="tr-TR" altLang="zh-CN" sz="1600" dirty="0" smtClean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 </a:t>
                </a:r>
                <a:endParaRPr lang="tr-TR" altLang="zh-CN" sz="16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  <a:p>
                <a:pPr algn="ctr"/>
                <a:r>
                  <a:rPr lang="tr-TR" altLang="zh-CN" sz="16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KİTAPÇIĞI</a:t>
                </a:r>
                <a:endParaRPr lang="zh-CN" altLang="en-US" sz="16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26" name="文本框 44"/>
              <p:cNvSpPr txBox="1"/>
              <p:nvPr/>
            </p:nvSpPr>
            <p:spPr>
              <a:xfrm>
                <a:off x="3220023" y="2306877"/>
                <a:ext cx="584875" cy="146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75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31" name="文本框 43"/>
          <p:cNvSpPr txBox="1"/>
          <p:nvPr/>
        </p:nvSpPr>
        <p:spPr>
          <a:xfrm>
            <a:off x="1810072" y="1369000"/>
            <a:ext cx="2963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1600" dirty="0" smtClean="0">
                <a:solidFill>
                  <a:srgbClr val="E87071"/>
                </a:solidFill>
                <a:latin typeface="Impact" panose="020B0806030902050204" pitchFamily="34" charset="0"/>
              </a:rPr>
              <a:t>MATEMATİK TESTİ KİTAPÇIĞI</a:t>
            </a:r>
            <a:endParaRPr lang="zh-CN" altLang="en-US" sz="1600" dirty="0">
              <a:solidFill>
                <a:srgbClr val="E87071"/>
              </a:solidFill>
              <a:latin typeface="Impact" panose="020B0806030902050204" pitchFamily="34" charset="0"/>
            </a:endParaRPr>
          </a:p>
        </p:txBody>
      </p:sp>
      <p:sp>
        <p:nvSpPr>
          <p:cNvPr id="132" name="任意多边形 24"/>
          <p:cNvSpPr/>
          <p:nvPr/>
        </p:nvSpPr>
        <p:spPr>
          <a:xfrm flipH="1">
            <a:off x="7167500" y="2100584"/>
            <a:ext cx="2235505" cy="3605221"/>
          </a:xfrm>
          <a:custGeom>
            <a:avLst/>
            <a:gdLst>
              <a:gd name="connsiteX0" fmla="*/ 0 w 2089743"/>
              <a:gd name="connsiteY0" fmla="*/ 0 h 3098800"/>
              <a:gd name="connsiteX1" fmla="*/ 896251 w 2089743"/>
              <a:gd name="connsiteY1" fmla="*/ 0 h 3098800"/>
              <a:gd name="connsiteX2" fmla="*/ 1499804 w 2089743"/>
              <a:gd name="connsiteY2" fmla="*/ 603553 h 3098800"/>
              <a:gd name="connsiteX3" fmla="*/ 1499804 w 2089743"/>
              <a:gd name="connsiteY3" fmla="*/ 1424821 h 3098800"/>
              <a:gd name="connsiteX4" fmla="*/ 2089743 w 2089743"/>
              <a:gd name="connsiteY4" fmla="*/ 1424821 h 3098800"/>
              <a:gd name="connsiteX5" fmla="*/ 2089743 w 2089743"/>
              <a:gd name="connsiteY5" fmla="*/ 1667767 h 3098800"/>
              <a:gd name="connsiteX6" fmla="*/ 1499804 w 2089743"/>
              <a:gd name="connsiteY6" fmla="*/ 1667767 h 3098800"/>
              <a:gd name="connsiteX7" fmla="*/ 1499804 w 2089743"/>
              <a:gd name="connsiteY7" fmla="*/ 2495247 h 3098800"/>
              <a:gd name="connsiteX8" fmla="*/ 896251 w 2089743"/>
              <a:gd name="connsiteY8" fmla="*/ 3098800 h 3098800"/>
              <a:gd name="connsiteX9" fmla="*/ 0 w 2089743"/>
              <a:gd name="connsiteY9" fmla="*/ 3098800 h 3098800"/>
              <a:gd name="connsiteX10" fmla="*/ 0 w 2089743"/>
              <a:gd name="connsiteY10" fmla="*/ 2897517 h 3098800"/>
              <a:gd name="connsiteX11" fmla="*/ 779876 w 2089743"/>
              <a:gd name="connsiteY11" fmla="*/ 2897517 h 3098800"/>
              <a:gd name="connsiteX12" fmla="*/ 1287900 w 2089743"/>
              <a:gd name="connsiteY12" fmla="*/ 2389493 h 3098800"/>
              <a:gd name="connsiteX13" fmla="*/ 1287900 w 2089743"/>
              <a:gd name="connsiteY13" fmla="*/ 709307 h 3098800"/>
              <a:gd name="connsiteX14" fmla="*/ 779876 w 2089743"/>
              <a:gd name="connsiteY14" fmla="*/ 201283 h 3098800"/>
              <a:gd name="connsiteX15" fmla="*/ 0 w 2089743"/>
              <a:gd name="connsiteY15" fmla="*/ 20128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9743" h="3098800">
                <a:moveTo>
                  <a:pt x="0" y="0"/>
                </a:moveTo>
                <a:lnTo>
                  <a:pt x="896251" y="0"/>
                </a:lnTo>
                <a:cubicBezTo>
                  <a:pt x="1229584" y="0"/>
                  <a:pt x="1499804" y="270220"/>
                  <a:pt x="1499804" y="603553"/>
                </a:cubicBezTo>
                <a:lnTo>
                  <a:pt x="1499804" y="1424821"/>
                </a:lnTo>
                <a:lnTo>
                  <a:pt x="2089743" y="1424821"/>
                </a:lnTo>
                <a:lnTo>
                  <a:pt x="2089743" y="1667767"/>
                </a:lnTo>
                <a:lnTo>
                  <a:pt x="1499804" y="1667767"/>
                </a:lnTo>
                <a:lnTo>
                  <a:pt x="1499804" y="2495247"/>
                </a:lnTo>
                <a:cubicBezTo>
                  <a:pt x="1499804" y="2828580"/>
                  <a:pt x="1229584" y="3098800"/>
                  <a:pt x="896251" y="3098800"/>
                </a:cubicBezTo>
                <a:lnTo>
                  <a:pt x="0" y="3098800"/>
                </a:lnTo>
                <a:lnTo>
                  <a:pt x="0" y="2897517"/>
                </a:lnTo>
                <a:lnTo>
                  <a:pt x="779876" y="2897517"/>
                </a:lnTo>
                <a:cubicBezTo>
                  <a:pt x="1060450" y="2897517"/>
                  <a:pt x="1287900" y="2670067"/>
                  <a:pt x="1287900" y="2389493"/>
                </a:cubicBezTo>
                <a:lnTo>
                  <a:pt x="1287900" y="709307"/>
                </a:lnTo>
                <a:cubicBezTo>
                  <a:pt x="1287900" y="428733"/>
                  <a:pt x="1060450" y="201283"/>
                  <a:pt x="779876" y="201283"/>
                </a:cubicBezTo>
                <a:lnTo>
                  <a:pt x="0" y="2012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33" name="组合 40"/>
          <p:cNvGrpSpPr/>
          <p:nvPr/>
        </p:nvGrpSpPr>
        <p:grpSpPr>
          <a:xfrm>
            <a:off x="8194604" y="2911983"/>
            <a:ext cx="1826567" cy="2638819"/>
            <a:chOff x="3075297" y="1684749"/>
            <a:chExt cx="1266207" cy="1862902"/>
          </a:xfrm>
        </p:grpSpPr>
        <p:grpSp>
          <p:nvGrpSpPr>
            <p:cNvPr id="134" name="组合 41"/>
            <p:cNvGrpSpPr/>
            <p:nvPr/>
          </p:nvGrpSpPr>
          <p:grpSpPr>
            <a:xfrm>
              <a:off x="3075297" y="1684749"/>
              <a:ext cx="1266207" cy="1862902"/>
              <a:chOff x="2993266" y="1723328"/>
              <a:chExt cx="1411737" cy="2077014"/>
            </a:xfrm>
          </p:grpSpPr>
          <p:sp>
            <p:nvSpPr>
              <p:cNvPr id="138" name="圆角矩形 45"/>
              <p:cNvSpPr/>
              <p:nvPr/>
            </p:nvSpPr>
            <p:spPr>
              <a:xfrm rot="2700000">
                <a:off x="2800569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69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/>
              </a:p>
            </p:txBody>
          </p:sp>
          <p:sp>
            <p:nvSpPr>
              <p:cNvPr id="139" name="椭圆 46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40" name="圆角矩形 47"/>
              <p:cNvSpPr/>
              <p:nvPr/>
            </p:nvSpPr>
            <p:spPr>
              <a:xfrm rot="2700000">
                <a:off x="2918202" y="2295926"/>
                <a:ext cx="1827604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5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/>
              </a:p>
            </p:txBody>
          </p:sp>
          <p:sp>
            <p:nvSpPr>
              <p:cNvPr id="142" name="椭圆 48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135" name="组合 42"/>
            <p:cNvGrpSpPr/>
            <p:nvPr/>
          </p:nvGrpSpPr>
          <p:grpSpPr>
            <a:xfrm>
              <a:off x="3169560" y="1995379"/>
              <a:ext cx="685800" cy="458161"/>
              <a:chOff x="3169560" y="1995379"/>
              <a:chExt cx="685800" cy="458161"/>
            </a:xfrm>
          </p:grpSpPr>
          <p:sp>
            <p:nvSpPr>
              <p:cNvPr id="136" name="文本框 43"/>
              <p:cNvSpPr txBox="1"/>
              <p:nvPr/>
            </p:nvSpPr>
            <p:spPr>
              <a:xfrm>
                <a:off x="3169560" y="1995379"/>
                <a:ext cx="685800" cy="41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altLang="zh-CN" sz="1600" dirty="0" smtClean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A</a:t>
                </a:r>
              </a:p>
              <a:p>
                <a:pPr algn="ctr"/>
                <a:r>
                  <a:rPr lang="tr-TR" altLang="zh-CN" sz="1600" dirty="0" smtClean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KİTAPÇIĞI</a:t>
                </a:r>
                <a:endParaRPr lang="zh-CN" altLang="en-US" sz="16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37" name="文本框 44"/>
              <p:cNvSpPr txBox="1"/>
              <p:nvPr/>
            </p:nvSpPr>
            <p:spPr>
              <a:xfrm>
                <a:off x="3220023" y="2306877"/>
                <a:ext cx="584875" cy="146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75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43" name="Freeform 48"/>
          <p:cNvSpPr>
            <a:spLocks noEditPoints="1"/>
          </p:cNvSpPr>
          <p:nvPr/>
        </p:nvSpPr>
        <p:spPr bwMode="auto">
          <a:xfrm>
            <a:off x="5966302" y="2047659"/>
            <a:ext cx="505292" cy="549557"/>
          </a:xfrm>
          <a:custGeom>
            <a:avLst/>
            <a:gdLst>
              <a:gd name="T0" fmla="*/ 189 w 311"/>
              <a:gd name="T1" fmla="*/ 220 h 339"/>
              <a:gd name="T2" fmla="*/ 209 w 311"/>
              <a:gd name="T3" fmla="*/ 163 h 339"/>
              <a:gd name="T4" fmla="*/ 221 w 311"/>
              <a:gd name="T5" fmla="*/ 120 h 339"/>
              <a:gd name="T6" fmla="*/ 221 w 311"/>
              <a:gd name="T7" fmla="*/ 120 h 339"/>
              <a:gd name="T8" fmla="*/ 222 w 311"/>
              <a:gd name="T9" fmla="*/ 116 h 339"/>
              <a:gd name="T10" fmla="*/ 222 w 311"/>
              <a:gd name="T11" fmla="*/ 112 h 339"/>
              <a:gd name="T12" fmla="*/ 223 w 311"/>
              <a:gd name="T13" fmla="*/ 109 h 339"/>
              <a:gd name="T14" fmla="*/ 223 w 311"/>
              <a:gd name="T15" fmla="*/ 105 h 339"/>
              <a:gd name="T16" fmla="*/ 223 w 311"/>
              <a:gd name="T17" fmla="*/ 102 h 339"/>
              <a:gd name="T18" fmla="*/ 224 w 311"/>
              <a:gd name="T19" fmla="*/ 98 h 339"/>
              <a:gd name="T20" fmla="*/ 224 w 311"/>
              <a:gd name="T21" fmla="*/ 95 h 339"/>
              <a:gd name="T22" fmla="*/ 224 w 311"/>
              <a:gd name="T23" fmla="*/ 92 h 339"/>
              <a:gd name="T24" fmla="*/ 223 w 311"/>
              <a:gd name="T25" fmla="*/ 89 h 339"/>
              <a:gd name="T26" fmla="*/ 223 w 311"/>
              <a:gd name="T27" fmla="*/ 87 h 339"/>
              <a:gd name="T28" fmla="*/ 223 w 311"/>
              <a:gd name="T29" fmla="*/ 85 h 339"/>
              <a:gd name="T30" fmla="*/ 223 w 311"/>
              <a:gd name="T31" fmla="*/ 83 h 339"/>
              <a:gd name="T32" fmla="*/ 223 w 311"/>
              <a:gd name="T33" fmla="*/ 82 h 339"/>
              <a:gd name="T34" fmla="*/ 223 w 311"/>
              <a:gd name="T35" fmla="*/ 81 h 339"/>
              <a:gd name="T36" fmla="*/ 223 w 311"/>
              <a:gd name="T37" fmla="*/ 81 h 339"/>
              <a:gd name="T38" fmla="*/ 108 w 311"/>
              <a:gd name="T39" fmla="*/ 36 h 339"/>
              <a:gd name="T40" fmla="*/ 78 w 311"/>
              <a:gd name="T41" fmla="*/ 55 h 339"/>
              <a:gd name="T42" fmla="*/ 77 w 311"/>
              <a:gd name="T43" fmla="*/ 59 h 339"/>
              <a:gd name="T44" fmla="*/ 76 w 311"/>
              <a:gd name="T45" fmla="*/ 64 h 339"/>
              <a:gd name="T46" fmla="*/ 76 w 311"/>
              <a:gd name="T47" fmla="*/ 69 h 339"/>
              <a:gd name="T48" fmla="*/ 75 w 311"/>
              <a:gd name="T49" fmla="*/ 74 h 339"/>
              <a:gd name="T50" fmla="*/ 75 w 311"/>
              <a:gd name="T51" fmla="*/ 78 h 339"/>
              <a:gd name="T52" fmla="*/ 76 w 311"/>
              <a:gd name="T53" fmla="*/ 83 h 339"/>
              <a:gd name="T54" fmla="*/ 76 w 311"/>
              <a:gd name="T55" fmla="*/ 87 h 339"/>
              <a:gd name="T56" fmla="*/ 77 w 311"/>
              <a:gd name="T57" fmla="*/ 92 h 339"/>
              <a:gd name="T58" fmla="*/ 77 w 311"/>
              <a:gd name="T59" fmla="*/ 96 h 339"/>
              <a:gd name="T60" fmla="*/ 78 w 311"/>
              <a:gd name="T61" fmla="*/ 100 h 339"/>
              <a:gd name="T62" fmla="*/ 79 w 311"/>
              <a:gd name="T63" fmla="*/ 104 h 339"/>
              <a:gd name="T64" fmla="*/ 80 w 311"/>
              <a:gd name="T65" fmla="*/ 106 h 339"/>
              <a:gd name="T66" fmla="*/ 84 w 311"/>
              <a:gd name="T67" fmla="*/ 119 h 339"/>
              <a:gd name="T68" fmla="*/ 92 w 311"/>
              <a:gd name="T69" fmla="*/ 161 h 339"/>
              <a:gd name="T70" fmla="*/ 104 w 311"/>
              <a:gd name="T71" fmla="*/ 238 h 339"/>
              <a:gd name="T72" fmla="*/ 0 w 311"/>
              <a:gd name="T73" fmla="*/ 339 h 339"/>
              <a:gd name="T74" fmla="*/ 148 w 311"/>
              <a:gd name="T75" fmla="*/ 271 h 339"/>
              <a:gd name="T76" fmla="*/ 146 w 311"/>
              <a:gd name="T77" fmla="*/ 249 h 339"/>
              <a:gd name="T78" fmla="*/ 175 w 311"/>
              <a:gd name="T79" fmla="*/ 258 h 339"/>
              <a:gd name="T80" fmla="*/ 174 w 311"/>
              <a:gd name="T81" fmla="*/ 339 h 339"/>
              <a:gd name="T82" fmla="*/ 216 w 311"/>
              <a:gd name="T83" fmla="*/ 244 h 339"/>
              <a:gd name="T84" fmla="*/ 81 w 311"/>
              <a:gd name="T85" fmla="*/ 139 h 339"/>
              <a:gd name="T86" fmla="*/ 93 w 311"/>
              <a:gd name="T87" fmla="*/ 136 h 339"/>
              <a:gd name="T88" fmla="*/ 105 w 311"/>
              <a:gd name="T89" fmla="*/ 72 h 339"/>
              <a:gd name="T90" fmla="*/ 211 w 311"/>
              <a:gd name="T91" fmla="*/ 131 h 339"/>
              <a:gd name="T92" fmla="*/ 222 w 311"/>
              <a:gd name="T93" fmla="*/ 130 h 339"/>
              <a:gd name="T94" fmla="*/ 183 w 311"/>
              <a:gd name="T95" fmla="*/ 201 h 339"/>
              <a:gd name="T96" fmla="*/ 96 w 311"/>
              <a:gd name="T97" fmla="*/ 158 h 339"/>
              <a:gd name="T98" fmla="*/ 166 w 311"/>
              <a:gd name="T99" fmla="*/ 245 h 339"/>
              <a:gd name="T100" fmla="*/ 117 w 311"/>
              <a:gd name="T101" fmla="*/ 225 h 339"/>
              <a:gd name="T102" fmla="*/ 152 w 311"/>
              <a:gd name="T103" fmla="*/ 220 h 339"/>
              <a:gd name="T104" fmla="*/ 185 w 311"/>
              <a:gd name="T105" fmla="*/ 22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1" h="339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  <a:effectLst>
            <a:innerShdw blurRad="12700" dist="1143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4" name="组合 26"/>
          <p:cNvGrpSpPr/>
          <p:nvPr/>
        </p:nvGrpSpPr>
        <p:grpSpPr>
          <a:xfrm>
            <a:off x="4925009" y="2543868"/>
            <a:ext cx="2609393" cy="2648682"/>
            <a:chOff x="4942163" y="2314437"/>
            <a:chExt cx="2307674" cy="2307674"/>
          </a:xfrm>
        </p:grpSpPr>
        <p:grpSp>
          <p:nvGrpSpPr>
            <p:cNvPr id="151" name="组合 27"/>
            <p:cNvGrpSpPr/>
            <p:nvPr/>
          </p:nvGrpSpPr>
          <p:grpSpPr>
            <a:xfrm>
              <a:off x="4942163" y="2314437"/>
              <a:ext cx="2307674" cy="2307674"/>
              <a:chOff x="4942163" y="2314437"/>
              <a:chExt cx="2307674" cy="2307674"/>
            </a:xfrm>
          </p:grpSpPr>
          <p:sp>
            <p:nvSpPr>
              <p:cNvPr id="165" name="椭圆 38"/>
              <p:cNvSpPr/>
              <p:nvPr/>
            </p:nvSpPr>
            <p:spPr>
              <a:xfrm>
                <a:off x="4942163" y="2314437"/>
                <a:ext cx="2307674" cy="23076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68300" dist="1905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66" name="椭圆 39"/>
              <p:cNvSpPr/>
              <p:nvPr/>
            </p:nvSpPr>
            <p:spPr>
              <a:xfrm>
                <a:off x="5121441" y="2493714"/>
                <a:ext cx="1949119" cy="19491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304800" dist="1270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152" name="Group 35"/>
            <p:cNvGrpSpPr>
              <a:grpSpLocks noChangeAspect="1"/>
            </p:cNvGrpSpPr>
            <p:nvPr/>
          </p:nvGrpSpPr>
          <p:grpSpPr bwMode="auto">
            <a:xfrm>
              <a:off x="5224341" y="2507866"/>
              <a:ext cx="1792121" cy="1737814"/>
              <a:chOff x="3477" y="1809"/>
              <a:chExt cx="726" cy="704"/>
            </a:xfrm>
            <a:solidFill>
              <a:schemeClr val="bg1">
                <a:lumMod val="65000"/>
                <a:alpha val="50000"/>
              </a:schemeClr>
            </a:solidFill>
          </p:grpSpPr>
          <p:sp>
            <p:nvSpPr>
              <p:cNvPr id="153" name="Freeform 36"/>
              <p:cNvSpPr>
                <a:spLocks/>
              </p:cNvSpPr>
              <p:nvPr/>
            </p:nvSpPr>
            <p:spPr bwMode="auto">
              <a:xfrm>
                <a:off x="3928" y="1833"/>
                <a:ext cx="15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0 h 5"/>
                  <a:gd name="T4" fmla="*/ 0 w 6"/>
                  <a:gd name="T5" fmla="*/ 3 h 5"/>
                  <a:gd name="T6" fmla="*/ 0 w 6"/>
                  <a:gd name="T7" fmla="*/ 4 h 5"/>
                  <a:gd name="T8" fmla="*/ 0 w 6"/>
                  <a:gd name="T9" fmla="*/ 5 h 5"/>
                  <a:gd name="T10" fmla="*/ 1 w 6"/>
                  <a:gd name="T11" fmla="*/ 5 h 5"/>
                  <a:gd name="T12" fmla="*/ 5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5 h 5"/>
                  <a:gd name="T20" fmla="*/ 6 w 6"/>
                  <a:gd name="T21" fmla="*/ 4 h 5"/>
                  <a:gd name="T22" fmla="*/ 6 w 6"/>
                  <a:gd name="T23" fmla="*/ 3 h 5"/>
                  <a:gd name="T24" fmla="*/ 6 w 6"/>
                  <a:gd name="T25" fmla="*/ 3 h 5"/>
                  <a:gd name="T26" fmla="*/ 5 w 6"/>
                  <a:gd name="T27" fmla="*/ 2 h 5"/>
                  <a:gd name="T28" fmla="*/ 5 w 6"/>
                  <a:gd name="T29" fmla="*/ 2 h 5"/>
                  <a:gd name="T30" fmla="*/ 5 w 6"/>
                  <a:gd name="T31" fmla="*/ 1 h 5"/>
                  <a:gd name="T32" fmla="*/ 5 w 6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Freeform 37"/>
              <p:cNvSpPr>
                <a:spLocks/>
              </p:cNvSpPr>
              <p:nvPr/>
            </p:nvSpPr>
            <p:spPr bwMode="auto">
              <a:xfrm>
                <a:off x="3928" y="1840"/>
                <a:ext cx="34" cy="33"/>
              </a:xfrm>
              <a:custGeom>
                <a:avLst/>
                <a:gdLst>
                  <a:gd name="T0" fmla="*/ 7 w 14"/>
                  <a:gd name="T1" fmla="*/ 0 h 14"/>
                  <a:gd name="T2" fmla="*/ 6 w 14"/>
                  <a:gd name="T3" fmla="*/ 0 h 14"/>
                  <a:gd name="T4" fmla="*/ 6 w 14"/>
                  <a:gd name="T5" fmla="*/ 1 h 14"/>
                  <a:gd name="T6" fmla="*/ 6 w 14"/>
                  <a:gd name="T7" fmla="*/ 2 h 14"/>
                  <a:gd name="T8" fmla="*/ 6 w 14"/>
                  <a:gd name="T9" fmla="*/ 2 h 14"/>
                  <a:gd name="T10" fmla="*/ 6 w 14"/>
                  <a:gd name="T11" fmla="*/ 2 h 14"/>
                  <a:gd name="T12" fmla="*/ 5 w 14"/>
                  <a:gd name="T13" fmla="*/ 3 h 14"/>
                  <a:gd name="T14" fmla="*/ 5 w 14"/>
                  <a:gd name="T15" fmla="*/ 3 h 14"/>
                  <a:gd name="T16" fmla="*/ 4 w 14"/>
                  <a:gd name="T17" fmla="*/ 3 h 14"/>
                  <a:gd name="T18" fmla="*/ 4 w 14"/>
                  <a:gd name="T19" fmla="*/ 3 h 14"/>
                  <a:gd name="T20" fmla="*/ 3 w 14"/>
                  <a:gd name="T21" fmla="*/ 3 h 14"/>
                  <a:gd name="T22" fmla="*/ 3 w 14"/>
                  <a:gd name="T23" fmla="*/ 4 h 14"/>
                  <a:gd name="T24" fmla="*/ 3 w 14"/>
                  <a:gd name="T25" fmla="*/ 4 h 14"/>
                  <a:gd name="T26" fmla="*/ 3 w 14"/>
                  <a:gd name="T27" fmla="*/ 4 h 14"/>
                  <a:gd name="T28" fmla="*/ 3 w 14"/>
                  <a:gd name="T29" fmla="*/ 4 h 14"/>
                  <a:gd name="T30" fmla="*/ 2 w 14"/>
                  <a:gd name="T31" fmla="*/ 4 h 14"/>
                  <a:gd name="T32" fmla="*/ 1 w 14"/>
                  <a:gd name="T33" fmla="*/ 4 h 14"/>
                  <a:gd name="T34" fmla="*/ 0 w 14"/>
                  <a:gd name="T35" fmla="*/ 5 h 14"/>
                  <a:gd name="T36" fmla="*/ 0 w 14"/>
                  <a:gd name="T37" fmla="*/ 6 h 14"/>
                  <a:gd name="T38" fmla="*/ 0 w 14"/>
                  <a:gd name="T39" fmla="*/ 6 h 14"/>
                  <a:gd name="T40" fmla="*/ 0 w 14"/>
                  <a:gd name="T41" fmla="*/ 9 h 14"/>
                  <a:gd name="T42" fmla="*/ 1 w 14"/>
                  <a:gd name="T43" fmla="*/ 9 h 14"/>
                  <a:gd name="T44" fmla="*/ 1 w 14"/>
                  <a:gd name="T45" fmla="*/ 9 h 14"/>
                  <a:gd name="T46" fmla="*/ 1 w 14"/>
                  <a:gd name="T47" fmla="*/ 9 h 14"/>
                  <a:gd name="T48" fmla="*/ 1 w 14"/>
                  <a:gd name="T49" fmla="*/ 9 h 14"/>
                  <a:gd name="T50" fmla="*/ 1 w 14"/>
                  <a:gd name="T51" fmla="*/ 11 h 14"/>
                  <a:gd name="T52" fmla="*/ 2 w 14"/>
                  <a:gd name="T53" fmla="*/ 11 h 14"/>
                  <a:gd name="T54" fmla="*/ 3 w 14"/>
                  <a:gd name="T55" fmla="*/ 11 h 14"/>
                  <a:gd name="T56" fmla="*/ 3 w 14"/>
                  <a:gd name="T57" fmla="*/ 11 h 14"/>
                  <a:gd name="T58" fmla="*/ 3 w 14"/>
                  <a:gd name="T59" fmla="*/ 11 h 14"/>
                  <a:gd name="T60" fmla="*/ 3 w 14"/>
                  <a:gd name="T61" fmla="*/ 13 h 14"/>
                  <a:gd name="T62" fmla="*/ 5 w 14"/>
                  <a:gd name="T63" fmla="*/ 13 h 14"/>
                  <a:gd name="T64" fmla="*/ 6 w 14"/>
                  <a:gd name="T65" fmla="*/ 14 h 14"/>
                  <a:gd name="T66" fmla="*/ 7 w 14"/>
                  <a:gd name="T67" fmla="*/ 14 h 14"/>
                  <a:gd name="T68" fmla="*/ 9 w 14"/>
                  <a:gd name="T69" fmla="*/ 13 h 14"/>
                  <a:gd name="T70" fmla="*/ 10 w 14"/>
                  <a:gd name="T71" fmla="*/ 13 h 14"/>
                  <a:gd name="T72" fmla="*/ 10 w 14"/>
                  <a:gd name="T73" fmla="*/ 12 h 14"/>
                  <a:gd name="T74" fmla="*/ 11 w 14"/>
                  <a:gd name="T75" fmla="*/ 12 h 14"/>
                  <a:gd name="T76" fmla="*/ 12 w 14"/>
                  <a:gd name="T77" fmla="*/ 12 h 14"/>
                  <a:gd name="T78" fmla="*/ 13 w 14"/>
                  <a:gd name="T79" fmla="*/ 8 h 14"/>
                  <a:gd name="T80" fmla="*/ 13 w 14"/>
                  <a:gd name="T81" fmla="*/ 7 h 14"/>
                  <a:gd name="T82" fmla="*/ 12 w 14"/>
                  <a:gd name="T83" fmla="*/ 5 h 14"/>
                  <a:gd name="T84" fmla="*/ 12 w 14"/>
                  <a:gd name="T85" fmla="*/ 5 h 14"/>
                  <a:gd name="T86" fmla="*/ 12 w 14"/>
                  <a:gd name="T87" fmla="*/ 5 h 14"/>
                  <a:gd name="T88" fmla="*/ 13 w 14"/>
                  <a:gd name="T89" fmla="*/ 4 h 14"/>
                  <a:gd name="T90" fmla="*/ 13 w 14"/>
                  <a:gd name="T91" fmla="*/ 2 h 14"/>
                  <a:gd name="T92" fmla="*/ 13 w 14"/>
                  <a:gd name="T93" fmla="*/ 2 h 14"/>
                  <a:gd name="T94" fmla="*/ 12 w 14"/>
                  <a:gd name="T95" fmla="*/ 2 h 14"/>
                  <a:gd name="T96" fmla="*/ 12 w 14"/>
                  <a:gd name="T97" fmla="*/ 1 h 14"/>
                  <a:gd name="T98" fmla="*/ 11 w 14"/>
                  <a:gd name="T99" fmla="*/ 1 h 14"/>
                  <a:gd name="T100" fmla="*/ 8 w 14"/>
                  <a:gd name="T101" fmla="*/ 0 h 14"/>
                  <a:gd name="T102" fmla="*/ 8 w 14"/>
                  <a:gd name="T103" fmla="*/ 0 h 14"/>
                  <a:gd name="T104" fmla="*/ 7 w 14"/>
                  <a:gd name="T105" fmla="*/ 0 h 14"/>
                  <a:gd name="T106" fmla="*/ 7 w 14"/>
                  <a:gd name="T107" fmla="*/ 0 h 14"/>
                  <a:gd name="T108" fmla="*/ 7 w 14"/>
                  <a:gd name="T10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38"/>
              <p:cNvSpPr>
                <a:spLocks/>
              </p:cNvSpPr>
              <p:nvPr/>
            </p:nvSpPr>
            <p:spPr bwMode="auto">
              <a:xfrm>
                <a:off x="3959" y="1847"/>
                <a:ext cx="22" cy="19"/>
              </a:xfrm>
              <a:custGeom>
                <a:avLst/>
                <a:gdLst>
                  <a:gd name="T0" fmla="*/ 4 w 9"/>
                  <a:gd name="T1" fmla="*/ 0 h 8"/>
                  <a:gd name="T2" fmla="*/ 0 w 9"/>
                  <a:gd name="T3" fmla="*/ 1 h 8"/>
                  <a:gd name="T4" fmla="*/ 0 w 9"/>
                  <a:gd name="T5" fmla="*/ 2 h 8"/>
                  <a:gd name="T6" fmla="*/ 1 w 9"/>
                  <a:gd name="T7" fmla="*/ 3 h 8"/>
                  <a:gd name="T8" fmla="*/ 2 w 9"/>
                  <a:gd name="T9" fmla="*/ 4 h 8"/>
                  <a:gd name="T10" fmla="*/ 3 w 9"/>
                  <a:gd name="T11" fmla="*/ 5 h 8"/>
                  <a:gd name="T12" fmla="*/ 3 w 9"/>
                  <a:gd name="T13" fmla="*/ 6 h 8"/>
                  <a:gd name="T14" fmla="*/ 4 w 9"/>
                  <a:gd name="T15" fmla="*/ 6 h 8"/>
                  <a:gd name="T16" fmla="*/ 4 w 9"/>
                  <a:gd name="T17" fmla="*/ 6 h 8"/>
                  <a:gd name="T18" fmla="*/ 4 w 9"/>
                  <a:gd name="T19" fmla="*/ 7 h 8"/>
                  <a:gd name="T20" fmla="*/ 4 w 9"/>
                  <a:gd name="T21" fmla="*/ 7 h 8"/>
                  <a:gd name="T22" fmla="*/ 6 w 9"/>
                  <a:gd name="T23" fmla="*/ 7 h 8"/>
                  <a:gd name="T24" fmla="*/ 6 w 9"/>
                  <a:gd name="T25" fmla="*/ 8 h 8"/>
                  <a:gd name="T26" fmla="*/ 9 w 9"/>
                  <a:gd name="T27" fmla="*/ 6 h 8"/>
                  <a:gd name="T28" fmla="*/ 9 w 9"/>
                  <a:gd name="T29" fmla="*/ 3 h 8"/>
                  <a:gd name="T30" fmla="*/ 9 w 9"/>
                  <a:gd name="T31" fmla="*/ 2 h 8"/>
                  <a:gd name="T32" fmla="*/ 9 w 9"/>
                  <a:gd name="T33" fmla="*/ 1 h 8"/>
                  <a:gd name="T34" fmla="*/ 8 w 9"/>
                  <a:gd name="T35" fmla="*/ 1 h 8"/>
                  <a:gd name="T36" fmla="*/ 7 w 9"/>
                  <a:gd name="T37" fmla="*/ 1 h 8"/>
                  <a:gd name="T38" fmla="*/ 7 w 9"/>
                  <a:gd name="T39" fmla="*/ 1 h 8"/>
                  <a:gd name="T40" fmla="*/ 7 w 9"/>
                  <a:gd name="T41" fmla="*/ 1 h 8"/>
                  <a:gd name="T42" fmla="*/ 8 w 9"/>
                  <a:gd name="T43" fmla="*/ 0 h 8"/>
                  <a:gd name="T44" fmla="*/ 7 w 9"/>
                  <a:gd name="T45" fmla="*/ 0 h 8"/>
                  <a:gd name="T46" fmla="*/ 5 w 9"/>
                  <a:gd name="T47" fmla="*/ 0 h 8"/>
                  <a:gd name="T48" fmla="*/ 4 w 9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39"/>
              <p:cNvSpPr>
                <a:spLocks/>
              </p:cNvSpPr>
              <p:nvPr/>
            </p:nvSpPr>
            <p:spPr bwMode="auto">
              <a:xfrm>
                <a:off x="3959" y="1864"/>
                <a:ext cx="22" cy="14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0 h 6"/>
                  <a:gd name="T4" fmla="*/ 1 w 9"/>
                  <a:gd name="T5" fmla="*/ 0 h 6"/>
                  <a:gd name="T6" fmla="*/ 0 w 9"/>
                  <a:gd name="T7" fmla="*/ 1 h 6"/>
                  <a:gd name="T8" fmla="*/ 0 w 9"/>
                  <a:gd name="T9" fmla="*/ 2 h 6"/>
                  <a:gd name="T10" fmla="*/ 0 w 9"/>
                  <a:gd name="T11" fmla="*/ 2 h 6"/>
                  <a:gd name="T12" fmla="*/ 0 w 9"/>
                  <a:gd name="T13" fmla="*/ 5 h 6"/>
                  <a:gd name="T14" fmla="*/ 3 w 9"/>
                  <a:gd name="T15" fmla="*/ 5 h 6"/>
                  <a:gd name="T16" fmla="*/ 3 w 9"/>
                  <a:gd name="T17" fmla="*/ 6 h 6"/>
                  <a:gd name="T18" fmla="*/ 8 w 9"/>
                  <a:gd name="T19" fmla="*/ 6 h 6"/>
                  <a:gd name="T20" fmla="*/ 8 w 9"/>
                  <a:gd name="T21" fmla="*/ 6 h 6"/>
                  <a:gd name="T22" fmla="*/ 9 w 9"/>
                  <a:gd name="T23" fmla="*/ 6 h 6"/>
                  <a:gd name="T24" fmla="*/ 9 w 9"/>
                  <a:gd name="T25" fmla="*/ 5 h 6"/>
                  <a:gd name="T26" fmla="*/ 9 w 9"/>
                  <a:gd name="T27" fmla="*/ 5 h 6"/>
                  <a:gd name="T28" fmla="*/ 9 w 9"/>
                  <a:gd name="T29" fmla="*/ 3 h 6"/>
                  <a:gd name="T30" fmla="*/ 7 w 9"/>
                  <a:gd name="T31" fmla="*/ 2 h 6"/>
                  <a:gd name="T32" fmla="*/ 7 w 9"/>
                  <a:gd name="T33" fmla="*/ 2 h 6"/>
                  <a:gd name="T34" fmla="*/ 7 w 9"/>
                  <a:gd name="T35" fmla="*/ 2 h 6"/>
                  <a:gd name="T36" fmla="*/ 6 w 9"/>
                  <a:gd name="T37" fmla="*/ 2 h 6"/>
                  <a:gd name="T38" fmla="*/ 6 w 9"/>
                  <a:gd name="T39" fmla="*/ 1 h 6"/>
                  <a:gd name="T40" fmla="*/ 6 w 9"/>
                  <a:gd name="T41" fmla="*/ 1 h 6"/>
                  <a:gd name="T42" fmla="*/ 6 w 9"/>
                  <a:gd name="T4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Freeform 40"/>
              <p:cNvSpPr>
                <a:spLocks/>
              </p:cNvSpPr>
              <p:nvPr/>
            </p:nvSpPr>
            <p:spPr bwMode="auto">
              <a:xfrm>
                <a:off x="3764" y="1809"/>
                <a:ext cx="81" cy="57"/>
              </a:xfrm>
              <a:custGeom>
                <a:avLst/>
                <a:gdLst>
                  <a:gd name="T0" fmla="*/ 14 w 34"/>
                  <a:gd name="T1" fmla="*/ 1 h 24"/>
                  <a:gd name="T2" fmla="*/ 2 w 34"/>
                  <a:gd name="T3" fmla="*/ 2 h 24"/>
                  <a:gd name="T4" fmla="*/ 2 w 34"/>
                  <a:gd name="T5" fmla="*/ 5 h 24"/>
                  <a:gd name="T6" fmla="*/ 4 w 34"/>
                  <a:gd name="T7" fmla="*/ 6 h 24"/>
                  <a:gd name="T8" fmla="*/ 4 w 34"/>
                  <a:gd name="T9" fmla="*/ 9 h 24"/>
                  <a:gd name="T10" fmla="*/ 4 w 34"/>
                  <a:gd name="T11" fmla="*/ 12 h 24"/>
                  <a:gd name="T12" fmla="*/ 3 w 34"/>
                  <a:gd name="T13" fmla="*/ 13 h 24"/>
                  <a:gd name="T14" fmla="*/ 0 w 34"/>
                  <a:gd name="T15" fmla="*/ 15 h 24"/>
                  <a:gd name="T16" fmla="*/ 0 w 34"/>
                  <a:gd name="T17" fmla="*/ 18 h 24"/>
                  <a:gd name="T18" fmla="*/ 2 w 34"/>
                  <a:gd name="T19" fmla="*/ 20 h 24"/>
                  <a:gd name="T20" fmla="*/ 5 w 34"/>
                  <a:gd name="T21" fmla="*/ 24 h 24"/>
                  <a:gd name="T22" fmla="*/ 11 w 34"/>
                  <a:gd name="T23" fmla="*/ 24 h 24"/>
                  <a:gd name="T24" fmla="*/ 13 w 34"/>
                  <a:gd name="T25" fmla="*/ 22 h 24"/>
                  <a:gd name="T26" fmla="*/ 14 w 34"/>
                  <a:gd name="T27" fmla="*/ 19 h 24"/>
                  <a:gd name="T28" fmla="*/ 15 w 34"/>
                  <a:gd name="T29" fmla="*/ 18 h 24"/>
                  <a:gd name="T30" fmla="*/ 16 w 34"/>
                  <a:gd name="T31" fmla="*/ 18 h 24"/>
                  <a:gd name="T32" fmla="*/ 17 w 34"/>
                  <a:gd name="T33" fmla="*/ 18 h 24"/>
                  <a:gd name="T34" fmla="*/ 21 w 34"/>
                  <a:gd name="T35" fmla="*/ 17 h 24"/>
                  <a:gd name="T36" fmla="*/ 21 w 34"/>
                  <a:gd name="T37" fmla="*/ 16 h 24"/>
                  <a:gd name="T38" fmla="*/ 22 w 34"/>
                  <a:gd name="T39" fmla="*/ 16 h 24"/>
                  <a:gd name="T40" fmla="*/ 25 w 34"/>
                  <a:gd name="T41" fmla="*/ 14 h 24"/>
                  <a:gd name="T42" fmla="*/ 28 w 34"/>
                  <a:gd name="T43" fmla="*/ 14 h 24"/>
                  <a:gd name="T44" fmla="*/ 29 w 34"/>
                  <a:gd name="T45" fmla="*/ 12 h 24"/>
                  <a:gd name="T46" fmla="*/ 29 w 34"/>
                  <a:gd name="T47" fmla="*/ 12 h 24"/>
                  <a:gd name="T48" fmla="*/ 31 w 34"/>
                  <a:gd name="T49" fmla="*/ 11 h 24"/>
                  <a:gd name="T50" fmla="*/ 31 w 34"/>
                  <a:gd name="T51" fmla="*/ 9 h 24"/>
                  <a:gd name="T52" fmla="*/ 31 w 34"/>
                  <a:gd name="T53" fmla="*/ 7 h 24"/>
                  <a:gd name="T54" fmla="*/ 33 w 34"/>
                  <a:gd name="T55" fmla="*/ 5 h 24"/>
                  <a:gd name="T56" fmla="*/ 34 w 34"/>
                  <a:gd name="T57" fmla="*/ 3 h 24"/>
                  <a:gd name="T58" fmla="*/ 34 w 34"/>
                  <a:gd name="T59" fmla="*/ 2 h 24"/>
                  <a:gd name="T60" fmla="*/ 32 w 34"/>
                  <a:gd name="T61" fmla="*/ 0 h 24"/>
                  <a:gd name="T62" fmla="*/ 27 w 34"/>
                  <a:gd name="T6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" h="24">
                    <a:moveTo>
                      <a:pt x="27" y="0"/>
                    </a:moveTo>
                    <a:cubicBezTo>
                      <a:pt x="23" y="0"/>
                      <a:pt x="18" y="0"/>
                      <a:pt x="14" y="1"/>
                    </a:cubicBezTo>
                    <a:cubicBezTo>
                      <a:pt x="10" y="1"/>
                      <a:pt x="6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Freeform 41"/>
              <p:cNvSpPr>
                <a:spLocks noEditPoints="1"/>
              </p:cNvSpPr>
              <p:nvPr/>
            </p:nvSpPr>
            <p:spPr bwMode="auto">
              <a:xfrm>
                <a:off x="3902" y="1838"/>
                <a:ext cx="301" cy="585"/>
              </a:xfrm>
              <a:custGeom>
                <a:avLst/>
                <a:gdLst>
                  <a:gd name="T0" fmla="*/ 51 w 126"/>
                  <a:gd name="T1" fmla="*/ 38 h 245"/>
                  <a:gd name="T2" fmla="*/ 34 w 126"/>
                  <a:gd name="T3" fmla="*/ 3 h 245"/>
                  <a:gd name="T4" fmla="*/ 35 w 126"/>
                  <a:gd name="T5" fmla="*/ 9 h 245"/>
                  <a:gd name="T6" fmla="*/ 34 w 126"/>
                  <a:gd name="T7" fmla="*/ 18 h 245"/>
                  <a:gd name="T8" fmla="*/ 22 w 126"/>
                  <a:gd name="T9" fmla="*/ 26 h 245"/>
                  <a:gd name="T10" fmla="*/ 39 w 126"/>
                  <a:gd name="T11" fmla="*/ 42 h 245"/>
                  <a:gd name="T12" fmla="*/ 48 w 126"/>
                  <a:gd name="T13" fmla="*/ 45 h 245"/>
                  <a:gd name="T14" fmla="*/ 59 w 126"/>
                  <a:gd name="T15" fmla="*/ 54 h 245"/>
                  <a:gd name="T16" fmla="*/ 58 w 126"/>
                  <a:gd name="T17" fmla="*/ 43 h 245"/>
                  <a:gd name="T18" fmla="*/ 65 w 126"/>
                  <a:gd name="T19" fmla="*/ 49 h 245"/>
                  <a:gd name="T20" fmla="*/ 67 w 126"/>
                  <a:gd name="T21" fmla="*/ 34 h 245"/>
                  <a:gd name="T22" fmla="*/ 74 w 126"/>
                  <a:gd name="T23" fmla="*/ 44 h 245"/>
                  <a:gd name="T24" fmla="*/ 78 w 126"/>
                  <a:gd name="T25" fmla="*/ 55 h 245"/>
                  <a:gd name="T26" fmla="*/ 85 w 126"/>
                  <a:gd name="T27" fmla="*/ 56 h 245"/>
                  <a:gd name="T28" fmla="*/ 90 w 126"/>
                  <a:gd name="T29" fmla="*/ 63 h 245"/>
                  <a:gd name="T30" fmla="*/ 80 w 126"/>
                  <a:gd name="T31" fmla="*/ 65 h 245"/>
                  <a:gd name="T32" fmla="*/ 71 w 126"/>
                  <a:gd name="T33" fmla="*/ 66 h 245"/>
                  <a:gd name="T34" fmla="*/ 64 w 126"/>
                  <a:gd name="T35" fmla="*/ 63 h 245"/>
                  <a:gd name="T36" fmla="*/ 56 w 126"/>
                  <a:gd name="T37" fmla="*/ 58 h 245"/>
                  <a:gd name="T38" fmla="*/ 48 w 126"/>
                  <a:gd name="T39" fmla="*/ 53 h 245"/>
                  <a:gd name="T40" fmla="*/ 32 w 126"/>
                  <a:gd name="T41" fmla="*/ 54 h 245"/>
                  <a:gd name="T42" fmla="*/ 24 w 126"/>
                  <a:gd name="T43" fmla="*/ 58 h 245"/>
                  <a:gd name="T44" fmla="*/ 14 w 126"/>
                  <a:gd name="T45" fmla="*/ 72 h 245"/>
                  <a:gd name="T46" fmla="*/ 6 w 126"/>
                  <a:gd name="T47" fmla="*/ 80 h 245"/>
                  <a:gd name="T48" fmla="*/ 1 w 126"/>
                  <a:gd name="T49" fmla="*/ 96 h 245"/>
                  <a:gd name="T50" fmla="*/ 1 w 126"/>
                  <a:gd name="T51" fmla="*/ 109 h 245"/>
                  <a:gd name="T52" fmla="*/ 9 w 126"/>
                  <a:gd name="T53" fmla="*/ 120 h 245"/>
                  <a:gd name="T54" fmla="*/ 21 w 126"/>
                  <a:gd name="T55" fmla="*/ 132 h 245"/>
                  <a:gd name="T56" fmla="*/ 33 w 126"/>
                  <a:gd name="T57" fmla="*/ 138 h 245"/>
                  <a:gd name="T58" fmla="*/ 43 w 126"/>
                  <a:gd name="T59" fmla="*/ 139 h 245"/>
                  <a:gd name="T60" fmla="*/ 57 w 126"/>
                  <a:gd name="T61" fmla="*/ 135 h 245"/>
                  <a:gd name="T62" fmla="*/ 67 w 126"/>
                  <a:gd name="T63" fmla="*/ 140 h 245"/>
                  <a:gd name="T64" fmla="*/ 68 w 126"/>
                  <a:gd name="T65" fmla="*/ 153 h 245"/>
                  <a:gd name="T66" fmla="*/ 76 w 126"/>
                  <a:gd name="T67" fmla="*/ 168 h 245"/>
                  <a:gd name="T68" fmla="*/ 77 w 126"/>
                  <a:gd name="T69" fmla="*/ 181 h 245"/>
                  <a:gd name="T70" fmla="*/ 71 w 126"/>
                  <a:gd name="T71" fmla="*/ 194 h 245"/>
                  <a:gd name="T72" fmla="*/ 71 w 126"/>
                  <a:gd name="T73" fmla="*/ 214 h 245"/>
                  <a:gd name="T74" fmla="*/ 72 w 126"/>
                  <a:gd name="T75" fmla="*/ 234 h 245"/>
                  <a:gd name="T76" fmla="*/ 81 w 126"/>
                  <a:gd name="T77" fmla="*/ 242 h 245"/>
                  <a:gd name="T78" fmla="*/ 97 w 126"/>
                  <a:gd name="T79" fmla="*/ 232 h 245"/>
                  <a:gd name="T80" fmla="*/ 100 w 126"/>
                  <a:gd name="T81" fmla="*/ 221 h 245"/>
                  <a:gd name="T82" fmla="*/ 108 w 126"/>
                  <a:gd name="T83" fmla="*/ 206 h 245"/>
                  <a:gd name="T84" fmla="*/ 119 w 126"/>
                  <a:gd name="T85" fmla="*/ 181 h 245"/>
                  <a:gd name="T86" fmla="*/ 122 w 126"/>
                  <a:gd name="T87" fmla="*/ 158 h 245"/>
                  <a:gd name="T88" fmla="*/ 124 w 126"/>
                  <a:gd name="T89" fmla="*/ 142 h 245"/>
                  <a:gd name="T90" fmla="*/ 122 w 126"/>
                  <a:gd name="T91" fmla="*/ 116 h 245"/>
                  <a:gd name="T92" fmla="*/ 116 w 126"/>
                  <a:gd name="T93" fmla="*/ 107 h 245"/>
                  <a:gd name="T94" fmla="*/ 106 w 126"/>
                  <a:gd name="T95" fmla="*/ 90 h 245"/>
                  <a:gd name="T96" fmla="*/ 99 w 126"/>
                  <a:gd name="T97" fmla="*/ 76 h 245"/>
                  <a:gd name="T98" fmla="*/ 103 w 126"/>
                  <a:gd name="T99" fmla="*/ 82 h 245"/>
                  <a:gd name="T100" fmla="*/ 111 w 126"/>
                  <a:gd name="T101" fmla="*/ 95 h 245"/>
                  <a:gd name="T102" fmla="*/ 116 w 126"/>
                  <a:gd name="T103" fmla="*/ 105 h 245"/>
                  <a:gd name="T104" fmla="*/ 118 w 126"/>
                  <a:gd name="T105" fmla="*/ 84 h 245"/>
                  <a:gd name="T106" fmla="*/ 115 w 126"/>
                  <a:gd name="T107" fmla="*/ 77 h 245"/>
                  <a:gd name="T108" fmla="*/ 110 w 126"/>
                  <a:gd name="T109" fmla="*/ 69 h 245"/>
                  <a:gd name="T110" fmla="*/ 106 w 126"/>
                  <a:gd name="T111" fmla="*/ 62 h 245"/>
                  <a:gd name="T112" fmla="*/ 99 w 126"/>
                  <a:gd name="T113" fmla="*/ 52 h 245"/>
                  <a:gd name="T114" fmla="*/ 80 w 126"/>
                  <a:gd name="T115" fmla="*/ 31 h 245"/>
                  <a:gd name="T116" fmla="*/ 62 w 126"/>
                  <a:gd name="T11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6" h="245"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6" y="36"/>
                      <a:pt x="46" y="3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8"/>
                    </a:cubicBezTo>
                    <a:cubicBezTo>
                      <a:pt x="51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34" y="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6" y="14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7"/>
                      <a:pt x="39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31"/>
                      <a:pt x="23" y="33"/>
                      <a:pt x="25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9" y="39"/>
                      <a:pt x="31" y="42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4" y="44"/>
                      <a:pt x="34" y="43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40" y="42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3"/>
                      <a:pt x="46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60" y="52"/>
                      <a:pt x="60" y="52"/>
                      <a:pt x="60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3"/>
                      <a:pt x="57" y="43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68" y="50"/>
                      <a:pt x="69" y="49"/>
                    </a:cubicBezTo>
                    <a:cubicBezTo>
                      <a:pt x="69" y="49"/>
                      <a:pt x="69" y="49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0" y="47"/>
                      <a:pt x="70" y="46"/>
                      <a:pt x="70" y="44"/>
                    </a:cubicBezTo>
                    <a:cubicBezTo>
                      <a:pt x="70" y="42"/>
                      <a:pt x="69" y="40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7"/>
                      <a:pt x="66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6" y="35"/>
                      <a:pt x="66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8" y="34"/>
                      <a:pt x="69" y="35"/>
                      <a:pt x="70" y="35"/>
                    </a:cubicBezTo>
                    <a:cubicBezTo>
                      <a:pt x="71" y="36"/>
                      <a:pt x="71" y="36"/>
                      <a:pt x="72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8"/>
                      <a:pt x="74" y="39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7" y="40"/>
                      <a:pt x="78" y="41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9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5" y="43"/>
                      <a:pt x="74" y="43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6"/>
                      <a:pt x="73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3"/>
                      <a:pt x="77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5"/>
                      <a:pt x="80" y="55"/>
                      <a:pt x="81" y="55"/>
                    </a:cubicBezTo>
                    <a:cubicBezTo>
                      <a:pt x="81" y="56"/>
                      <a:pt x="82" y="56"/>
                      <a:pt x="83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6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6" y="67"/>
                      <a:pt x="86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9" y="64"/>
                      <a:pt x="79" y="64"/>
                      <a:pt x="78" y="64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5"/>
                      <a:pt x="76" y="66"/>
                      <a:pt x="75" y="67"/>
                    </a:cubicBezTo>
                    <a:cubicBezTo>
                      <a:pt x="75" y="67"/>
                      <a:pt x="75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0"/>
                      <a:pt x="57" y="60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4"/>
                      <a:pt x="54" y="54"/>
                    </a:cubicBezTo>
                    <a:cubicBezTo>
                      <a:pt x="54" y="53"/>
                      <a:pt x="53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1"/>
                      <a:pt x="48" y="52"/>
                      <a:pt x="48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41" y="53"/>
                      <a:pt x="40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7" y="55"/>
                      <a:pt x="27" y="55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5" y="56"/>
                      <a:pt x="24" y="57"/>
                    </a:cubicBezTo>
                    <a:cubicBezTo>
                      <a:pt x="24" y="57"/>
                      <a:pt x="24" y="5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20" y="60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2"/>
                      <a:pt x="17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6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70"/>
                      <a:pt x="16" y="71"/>
                      <a:pt x="15" y="71"/>
                    </a:cubicBezTo>
                    <a:cubicBezTo>
                      <a:pt x="15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2"/>
                      <a:pt x="11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7"/>
                      <a:pt x="7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4"/>
                      <a:pt x="5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9"/>
                      <a:pt x="2" y="89"/>
                      <a:pt x="1" y="90"/>
                    </a:cubicBezTo>
                    <a:cubicBezTo>
                      <a:pt x="1" y="90"/>
                      <a:pt x="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5"/>
                      <a:pt x="3" y="106"/>
                    </a:cubicBezTo>
                    <a:cubicBezTo>
                      <a:pt x="3" y="106"/>
                      <a:pt x="3" y="107"/>
                      <a:pt x="2" y="107"/>
                    </a:cubicBezTo>
                    <a:cubicBezTo>
                      <a:pt x="2" y="108"/>
                      <a:pt x="1" y="108"/>
                      <a:pt x="1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3"/>
                      <a:pt x="3" y="113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5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6" y="118"/>
                    </a:cubicBezTo>
                    <a:cubicBezTo>
                      <a:pt x="6" y="118"/>
                      <a:pt x="7" y="118"/>
                      <a:pt x="7" y="118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8" y="119"/>
                      <a:pt x="9" y="120"/>
                      <a:pt x="9" y="120"/>
                    </a:cubicBezTo>
                    <a:cubicBezTo>
                      <a:pt x="11" y="121"/>
                      <a:pt x="11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6"/>
                      <a:pt x="11" y="129"/>
                      <a:pt x="13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3"/>
                      <a:pt x="21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3" y="136"/>
                      <a:pt x="24" y="136"/>
                    </a:cubicBezTo>
                    <a:cubicBezTo>
                      <a:pt x="25" y="136"/>
                      <a:pt x="26" y="137"/>
                      <a:pt x="26" y="137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8" y="139"/>
                      <a:pt x="28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4" y="136"/>
                      <a:pt x="34" y="136"/>
                    </a:cubicBezTo>
                    <a:cubicBezTo>
                      <a:pt x="34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6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6" y="139"/>
                      <a:pt x="46" y="139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8" y="135"/>
                    </a:cubicBez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49" y="133"/>
                      <a:pt x="50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5" y="133"/>
                      <a:pt x="56" y="134"/>
                      <a:pt x="57" y="135"/>
                    </a:cubicBezTo>
                    <a:cubicBezTo>
                      <a:pt x="57" y="136"/>
                      <a:pt x="57" y="136"/>
                      <a:pt x="58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8"/>
                      <a:pt x="62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6" y="139"/>
                      <a:pt x="66" y="139"/>
                      <a:pt x="67" y="140"/>
                    </a:cubicBezTo>
                    <a:cubicBezTo>
                      <a:pt x="67" y="140"/>
                      <a:pt x="68" y="140"/>
                      <a:pt x="68" y="141"/>
                    </a:cubicBezTo>
                    <a:cubicBezTo>
                      <a:pt x="69" y="141"/>
                      <a:pt x="70" y="143"/>
                      <a:pt x="70" y="144"/>
                    </a:cubicBezTo>
                    <a:cubicBezTo>
                      <a:pt x="70" y="145"/>
                      <a:pt x="70" y="145"/>
                      <a:pt x="69" y="146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8"/>
                      <a:pt x="68" y="148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9" y="155"/>
                      <a:pt x="70" y="155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0" y="156"/>
                      <a:pt x="71" y="156"/>
                      <a:pt x="71" y="157"/>
                    </a:cubicBezTo>
                    <a:cubicBezTo>
                      <a:pt x="71" y="157"/>
                      <a:pt x="71" y="157"/>
                      <a:pt x="72" y="158"/>
                    </a:cubicBezTo>
                    <a:cubicBezTo>
                      <a:pt x="72" y="159"/>
                      <a:pt x="72" y="159"/>
                      <a:pt x="73" y="160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2"/>
                      <a:pt x="73" y="162"/>
                    </a:cubicBezTo>
                    <a:cubicBezTo>
                      <a:pt x="73" y="163"/>
                      <a:pt x="73" y="163"/>
                      <a:pt x="74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5"/>
                      <a:pt x="76" y="166"/>
                      <a:pt x="76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6" y="167"/>
                      <a:pt x="76" y="167"/>
                      <a:pt x="76" y="168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6"/>
                      <a:pt x="77" y="176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7" y="182"/>
                      <a:pt x="77" y="182"/>
                      <a:pt x="77" y="183"/>
                    </a:cubicBezTo>
                    <a:cubicBezTo>
                      <a:pt x="77" y="183"/>
                      <a:pt x="77" y="183"/>
                      <a:pt x="77" y="183"/>
                    </a:cubicBezTo>
                    <a:cubicBezTo>
                      <a:pt x="77" y="183"/>
                      <a:pt x="76" y="184"/>
                      <a:pt x="76" y="184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6"/>
                      <a:pt x="74" y="186"/>
                      <a:pt x="74" y="187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0" y="196"/>
                      <a:pt x="70" y="196"/>
                      <a:pt x="70" y="196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0" y="213"/>
                      <a:pt x="70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1" y="217"/>
                      <a:pt x="71" y="217"/>
                      <a:pt x="71" y="218"/>
                    </a:cubicBezTo>
                    <a:cubicBezTo>
                      <a:pt x="71" y="218"/>
                      <a:pt x="71" y="218"/>
                      <a:pt x="71" y="218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2" y="232"/>
                      <a:pt x="72" y="233"/>
                      <a:pt x="72" y="234"/>
                    </a:cubicBezTo>
                    <a:cubicBezTo>
                      <a:pt x="73" y="235"/>
                      <a:pt x="73" y="236"/>
                      <a:pt x="72" y="236"/>
                    </a:cubicBezTo>
                    <a:cubicBezTo>
                      <a:pt x="72" y="237"/>
                      <a:pt x="72" y="237"/>
                      <a:pt x="71" y="238"/>
                    </a:cubicBezTo>
                    <a:cubicBezTo>
                      <a:pt x="71" y="238"/>
                      <a:pt x="70" y="238"/>
                      <a:pt x="70" y="238"/>
                    </a:cubicBezTo>
                    <a:cubicBezTo>
                      <a:pt x="69" y="239"/>
                      <a:pt x="69" y="239"/>
                      <a:pt x="69" y="239"/>
                    </a:cubicBezTo>
                    <a:cubicBezTo>
                      <a:pt x="68" y="239"/>
                      <a:pt x="68" y="239"/>
                      <a:pt x="67" y="239"/>
                    </a:cubicBezTo>
                    <a:cubicBezTo>
                      <a:pt x="67" y="240"/>
                      <a:pt x="67" y="241"/>
                      <a:pt x="67" y="242"/>
                    </a:cubicBezTo>
                    <a:cubicBezTo>
                      <a:pt x="67" y="243"/>
                      <a:pt x="67" y="243"/>
                      <a:pt x="67" y="243"/>
                    </a:cubicBezTo>
                    <a:cubicBezTo>
                      <a:pt x="67" y="243"/>
                      <a:pt x="67" y="244"/>
                      <a:pt x="68" y="245"/>
                    </a:cubicBezTo>
                    <a:cubicBezTo>
                      <a:pt x="68" y="245"/>
                      <a:pt x="69" y="245"/>
                      <a:pt x="69" y="245"/>
                    </a:cubicBezTo>
                    <a:cubicBezTo>
                      <a:pt x="70" y="245"/>
                      <a:pt x="70" y="245"/>
                      <a:pt x="71" y="245"/>
                    </a:cubicBezTo>
                    <a:cubicBezTo>
                      <a:pt x="71" y="244"/>
                      <a:pt x="71" y="244"/>
                      <a:pt x="71" y="244"/>
                    </a:cubicBezTo>
                    <a:cubicBezTo>
                      <a:pt x="72" y="244"/>
                      <a:pt x="74" y="244"/>
                      <a:pt x="75" y="244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8" y="244"/>
                      <a:pt x="80" y="243"/>
                      <a:pt x="81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4" y="243"/>
                      <a:pt x="84" y="242"/>
                      <a:pt x="85" y="242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0"/>
                      <a:pt x="86" y="240"/>
                      <a:pt x="87" y="240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6"/>
                      <a:pt x="88" y="234"/>
                      <a:pt x="90" y="233"/>
                    </a:cubicBezTo>
                    <a:cubicBezTo>
                      <a:pt x="90" y="233"/>
                      <a:pt x="91" y="232"/>
                      <a:pt x="93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4" y="232"/>
                      <a:pt x="94" y="232"/>
                      <a:pt x="95" y="232"/>
                    </a:cubicBezTo>
                    <a:cubicBezTo>
                      <a:pt x="95" y="232"/>
                      <a:pt x="95" y="232"/>
                      <a:pt x="96" y="232"/>
                    </a:cubicBezTo>
                    <a:cubicBezTo>
                      <a:pt x="96" y="232"/>
                      <a:pt x="97" y="232"/>
                      <a:pt x="97" y="232"/>
                    </a:cubicBezTo>
                    <a:cubicBezTo>
                      <a:pt x="99" y="232"/>
                      <a:pt x="99" y="231"/>
                      <a:pt x="99" y="231"/>
                    </a:cubicBezTo>
                    <a:cubicBezTo>
                      <a:pt x="99" y="230"/>
                      <a:pt x="99" y="229"/>
                      <a:pt x="99" y="229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99" y="225"/>
                      <a:pt x="99" y="225"/>
                      <a:pt x="98" y="225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7" y="224"/>
                      <a:pt x="98" y="223"/>
                      <a:pt x="98" y="223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9" y="222"/>
                      <a:pt x="99" y="222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100" y="221"/>
                      <a:pt x="100" y="221"/>
                      <a:pt x="100" y="221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2" y="219"/>
                      <a:pt x="102" y="219"/>
                    </a:cubicBezTo>
                    <a:cubicBezTo>
                      <a:pt x="103" y="219"/>
                      <a:pt x="104" y="218"/>
                      <a:pt x="105" y="216"/>
                    </a:cubicBezTo>
                    <a:cubicBezTo>
                      <a:pt x="105" y="215"/>
                      <a:pt x="105" y="213"/>
                      <a:pt x="105" y="212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5" y="211"/>
                      <a:pt x="105" y="210"/>
                      <a:pt x="105" y="209"/>
                    </a:cubicBezTo>
                    <a:cubicBezTo>
                      <a:pt x="105" y="209"/>
                      <a:pt x="105" y="209"/>
                      <a:pt x="105" y="209"/>
                    </a:cubicBezTo>
                    <a:cubicBezTo>
                      <a:pt x="106" y="210"/>
                      <a:pt x="106" y="210"/>
                      <a:pt x="106" y="210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6" y="208"/>
                      <a:pt x="106" y="207"/>
                      <a:pt x="106" y="207"/>
                    </a:cubicBezTo>
                    <a:cubicBezTo>
                      <a:pt x="107" y="206"/>
                      <a:pt x="107" y="206"/>
                      <a:pt x="108" y="206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09" y="205"/>
                      <a:pt x="109" y="205"/>
                      <a:pt x="110" y="204"/>
                    </a:cubicBezTo>
                    <a:cubicBezTo>
                      <a:pt x="110" y="204"/>
                      <a:pt x="110" y="203"/>
                      <a:pt x="110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1" y="199"/>
                      <a:pt x="111" y="199"/>
                      <a:pt x="112" y="198"/>
                    </a:cubicBezTo>
                    <a:cubicBezTo>
                      <a:pt x="113" y="197"/>
                      <a:pt x="114" y="196"/>
                      <a:pt x="116" y="195"/>
                    </a:cubicBezTo>
                    <a:cubicBezTo>
                      <a:pt x="116" y="194"/>
                      <a:pt x="116" y="194"/>
                      <a:pt x="117" y="194"/>
                    </a:cubicBezTo>
                    <a:cubicBezTo>
                      <a:pt x="117" y="193"/>
                      <a:pt x="118" y="193"/>
                      <a:pt x="118" y="192"/>
                    </a:cubicBezTo>
                    <a:cubicBezTo>
                      <a:pt x="118" y="191"/>
                      <a:pt x="118" y="191"/>
                      <a:pt x="118" y="190"/>
                    </a:cubicBezTo>
                    <a:cubicBezTo>
                      <a:pt x="118" y="189"/>
                      <a:pt x="118" y="189"/>
                      <a:pt x="118" y="188"/>
                    </a:cubicBezTo>
                    <a:cubicBezTo>
                      <a:pt x="117" y="187"/>
                      <a:pt x="117" y="186"/>
                      <a:pt x="118" y="185"/>
                    </a:cubicBezTo>
                    <a:cubicBezTo>
                      <a:pt x="118" y="184"/>
                      <a:pt x="118" y="182"/>
                      <a:pt x="118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79"/>
                      <a:pt x="120" y="179"/>
                      <a:pt x="120" y="179"/>
                    </a:cubicBezTo>
                    <a:cubicBezTo>
                      <a:pt x="121" y="176"/>
                      <a:pt x="121" y="173"/>
                      <a:pt x="120" y="171"/>
                    </a:cubicBezTo>
                    <a:cubicBezTo>
                      <a:pt x="120" y="169"/>
                      <a:pt x="120" y="168"/>
                      <a:pt x="120" y="166"/>
                    </a:cubicBezTo>
                    <a:cubicBezTo>
                      <a:pt x="120" y="164"/>
                      <a:pt x="120" y="162"/>
                      <a:pt x="121" y="161"/>
                    </a:cubicBezTo>
                    <a:cubicBezTo>
                      <a:pt x="121" y="160"/>
                      <a:pt x="121" y="159"/>
                      <a:pt x="122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7"/>
                      <a:pt x="123" y="157"/>
                      <a:pt x="123" y="157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3" y="156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49"/>
                      <a:pt x="124" y="149"/>
                      <a:pt x="124" y="14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48"/>
                      <a:pt x="123" y="148"/>
                      <a:pt x="123" y="147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3"/>
                      <a:pt x="124" y="142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5" y="142"/>
                      <a:pt x="125" y="141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39"/>
                      <a:pt x="125" y="139"/>
                      <a:pt x="125" y="138"/>
                    </a:cubicBezTo>
                    <a:cubicBezTo>
                      <a:pt x="125" y="138"/>
                      <a:pt x="125" y="137"/>
                      <a:pt x="125" y="137"/>
                    </a:cubicBezTo>
                    <a:cubicBezTo>
                      <a:pt x="125" y="136"/>
                      <a:pt x="125" y="136"/>
                      <a:pt x="125" y="135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28"/>
                      <a:pt x="126" y="128"/>
                      <a:pt x="126" y="128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5"/>
                      <a:pt x="126" y="124"/>
                    </a:cubicBezTo>
                    <a:cubicBezTo>
                      <a:pt x="125" y="123"/>
                      <a:pt x="124" y="122"/>
                      <a:pt x="122" y="121"/>
                    </a:cubicBezTo>
                    <a:cubicBezTo>
                      <a:pt x="122" y="121"/>
                      <a:pt x="122" y="120"/>
                      <a:pt x="122" y="120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2"/>
                      <a:pt x="118" y="112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0"/>
                      <a:pt x="118" y="109"/>
                      <a:pt x="117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6"/>
                      <a:pt x="115" y="106"/>
                      <a:pt x="115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2" y="102"/>
                      <a:pt x="111" y="101"/>
                      <a:pt x="112" y="98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5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8" y="93"/>
                      <a:pt x="108" y="93"/>
                      <a:pt x="108" y="92"/>
                    </a:cubicBezTo>
                    <a:cubicBezTo>
                      <a:pt x="107" y="92"/>
                      <a:pt x="107" y="91"/>
                      <a:pt x="106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4" y="87"/>
                      <a:pt x="104" y="87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8" y="78"/>
                      <a:pt x="97" y="76"/>
                      <a:pt x="95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8" y="74"/>
                      <a:pt x="98" y="75"/>
                      <a:pt x="98" y="75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9"/>
                      <a:pt x="101" y="79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5"/>
                      <a:pt x="104" y="85"/>
                      <a:pt x="105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6" y="85"/>
                      <a:pt x="106" y="86"/>
                      <a:pt x="107" y="86"/>
                    </a:cubicBezTo>
                    <a:cubicBezTo>
                      <a:pt x="107" y="87"/>
                      <a:pt x="107" y="87"/>
                      <a:pt x="107" y="88"/>
                    </a:cubicBezTo>
                    <a:cubicBezTo>
                      <a:pt x="107" y="88"/>
                      <a:pt x="107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2" y="97"/>
                      <a:pt x="112" y="97"/>
                      <a:pt x="112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4" y="99"/>
                      <a:pt x="114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14" y="101"/>
                      <a:pt x="114" y="102"/>
                      <a:pt x="115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6" y="106"/>
                      <a:pt x="116" y="106"/>
                      <a:pt x="117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7" y="107"/>
                      <a:pt x="117" y="108"/>
                      <a:pt x="118" y="108"/>
                    </a:cubicBezTo>
                    <a:cubicBezTo>
                      <a:pt x="118" y="109"/>
                      <a:pt x="119" y="110"/>
                      <a:pt x="120" y="110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1" y="106"/>
                      <a:pt x="120" y="102"/>
                      <a:pt x="119" y="97"/>
                    </a:cubicBezTo>
                    <a:cubicBezTo>
                      <a:pt x="118" y="95"/>
                      <a:pt x="118" y="93"/>
                      <a:pt x="118" y="91"/>
                    </a:cubicBezTo>
                    <a:cubicBezTo>
                      <a:pt x="118" y="90"/>
                      <a:pt x="118" y="90"/>
                      <a:pt x="118" y="89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19" y="85"/>
                      <a:pt x="119" y="85"/>
                    </a:cubicBezTo>
                    <a:cubicBezTo>
                      <a:pt x="119" y="85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7" y="84"/>
                      <a:pt x="118" y="84"/>
                      <a:pt x="118" y="83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2"/>
                      <a:pt x="112" y="71"/>
                    </a:cubicBezTo>
                    <a:cubicBezTo>
                      <a:pt x="111" y="71"/>
                      <a:pt x="111" y="70"/>
                      <a:pt x="111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4"/>
                      <a:pt x="107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0" y="56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8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6" y="50"/>
                      <a:pt x="96" y="50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4" y="47"/>
                      <a:pt x="94" y="46"/>
                    </a:cubicBezTo>
                    <a:cubicBezTo>
                      <a:pt x="94" y="45"/>
                      <a:pt x="93" y="45"/>
                      <a:pt x="92" y="44"/>
                    </a:cubicBezTo>
                    <a:cubicBezTo>
                      <a:pt x="91" y="44"/>
                      <a:pt x="91" y="43"/>
                      <a:pt x="91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42"/>
                      <a:pt x="90" y="42"/>
                      <a:pt x="90" y="41"/>
                    </a:cubicBezTo>
                    <a:cubicBezTo>
                      <a:pt x="89" y="41"/>
                      <a:pt x="89" y="41"/>
                      <a:pt x="88" y="40"/>
                    </a:cubicBezTo>
                    <a:cubicBezTo>
                      <a:pt x="87" y="39"/>
                      <a:pt x="86" y="38"/>
                      <a:pt x="85" y="38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1"/>
                      <a:pt x="77" y="30"/>
                      <a:pt x="76" y="2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7"/>
                      <a:pt x="75" y="26"/>
                      <a:pt x="73" y="26"/>
                    </a:cubicBezTo>
                    <a:cubicBezTo>
                      <a:pt x="73" y="26"/>
                      <a:pt x="73" y="26"/>
                      <a:pt x="72" y="25"/>
                    </a:cubicBezTo>
                    <a:cubicBezTo>
                      <a:pt x="72" y="25"/>
                      <a:pt x="71" y="25"/>
                      <a:pt x="71" y="25"/>
                    </a:cubicBezTo>
                    <a:cubicBezTo>
                      <a:pt x="70" y="24"/>
                      <a:pt x="69" y="23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0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4" y="11"/>
                      <a:pt x="52" y="10"/>
                      <a:pt x="49" y="8"/>
                    </a:cubicBezTo>
                    <a:cubicBezTo>
                      <a:pt x="47" y="7"/>
                      <a:pt x="44" y="6"/>
                      <a:pt x="42" y="4"/>
                    </a:cubicBezTo>
                    <a:cubicBezTo>
                      <a:pt x="40" y="3"/>
                      <a:pt x="38" y="2"/>
                      <a:pt x="36" y="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42"/>
              <p:cNvSpPr>
                <a:spLocks noEditPoints="1"/>
              </p:cNvSpPr>
              <p:nvPr/>
            </p:nvSpPr>
            <p:spPr bwMode="auto">
              <a:xfrm>
                <a:off x="3477" y="1838"/>
                <a:ext cx="322" cy="675"/>
              </a:xfrm>
              <a:custGeom>
                <a:avLst/>
                <a:gdLst>
                  <a:gd name="T0" fmla="*/ 3 w 135"/>
                  <a:gd name="T1" fmla="*/ 78 h 283"/>
                  <a:gd name="T2" fmla="*/ 0 w 135"/>
                  <a:gd name="T3" fmla="*/ 85 h 283"/>
                  <a:gd name="T4" fmla="*/ 9 w 135"/>
                  <a:gd name="T5" fmla="*/ 113 h 283"/>
                  <a:gd name="T6" fmla="*/ 14 w 135"/>
                  <a:gd name="T7" fmla="*/ 116 h 283"/>
                  <a:gd name="T8" fmla="*/ 18 w 135"/>
                  <a:gd name="T9" fmla="*/ 128 h 283"/>
                  <a:gd name="T10" fmla="*/ 25 w 135"/>
                  <a:gd name="T11" fmla="*/ 137 h 283"/>
                  <a:gd name="T12" fmla="*/ 22 w 135"/>
                  <a:gd name="T13" fmla="*/ 150 h 283"/>
                  <a:gd name="T14" fmla="*/ 20 w 135"/>
                  <a:gd name="T15" fmla="*/ 166 h 283"/>
                  <a:gd name="T16" fmla="*/ 29 w 135"/>
                  <a:gd name="T17" fmla="*/ 180 h 283"/>
                  <a:gd name="T18" fmla="*/ 32 w 135"/>
                  <a:gd name="T19" fmla="*/ 192 h 283"/>
                  <a:gd name="T20" fmla="*/ 42 w 135"/>
                  <a:gd name="T21" fmla="*/ 204 h 283"/>
                  <a:gd name="T22" fmla="*/ 48 w 135"/>
                  <a:gd name="T23" fmla="*/ 208 h 283"/>
                  <a:gd name="T24" fmla="*/ 51 w 135"/>
                  <a:gd name="T25" fmla="*/ 218 h 283"/>
                  <a:gd name="T26" fmla="*/ 54 w 135"/>
                  <a:gd name="T27" fmla="*/ 238 h 283"/>
                  <a:gd name="T28" fmla="*/ 57 w 135"/>
                  <a:gd name="T29" fmla="*/ 253 h 283"/>
                  <a:gd name="T30" fmla="*/ 66 w 135"/>
                  <a:gd name="T31" fmla="*/ 265 h 283"/>
                  <a:gd name="T32" fmla="*/ 74 w 135"/>
                  <a:gd name="T33" fmla="*/ 278 h 283"/>
                  <a:gd name="T34" fmla="*/ 80 w 135"/>
                  <a:gd name="T35" fmla="*/ 283 h 283"/>
                  <a:gd name="T36" fmla="*/ 84 w 135"/>
                  <a:gd name="T37" fmla="*/ 275 h 283"/>
                  <a:gd name="T38" fmla="*/ 79 w 135"/>
                  <a:gd name="T39" fmla="*/ 262 h 283"/>
                  <a:gd name="T40" fmla="*/ 85 w 135"/>
                  <a:gd name="T41" fmla="*/ 255 h 283"/>
                  <a:gd name="T42" fmla="*/ 90 w 135"/>
                  <a:gd name="T43" fmla="*/ 244 h 283"/>
                  <a:gd name="T44" fmla="*/ 98 w 135"/>
                  <a:gd name="T45" fmla="*/ 224 h 283"/>
                  <a:gd name="T46" fmla="*/ 111 w 135"/>
                  <a:gd name="T47" fmla="*/ 217 h 283"/>
                  <a:gd name="T48" fmla="*/ 119 w 135"/>
                  <a:gd name="T49" fmla="*/ 210 h 283"/>
                  <a:gd name="T50" fmla="*/ 124 w 135"/>
                  <a:gd name="T51" fmla="*/ 188 h 283"/>
                  <a:gd name="T52" fmla="*/ 134 w 135"/>
                  <a:gd name="T53" fmla="*/ 178 h 283"/>
                  <a:gd name="T54" fmla="*/ 133 w 135"/>
                  <a:gd name="T55" fmla="*/ 166 h 283"/>
                  <a:gd name="T56" fmla="*/ 120 w 135"/>
                  <a:gd name="T57" fmla="*/ 159 h 283"/>
                  <a:gd name="T58" fmla="*/ 104 w 135"/>
                  <a:gd name="T59" fmla="*/ 156 h 283"/>
                  <a:gd name="T60" fmla="*/ 91 w 135"/>
                  <a:gd name="T61" fmla="*/ 153 h 283"/>
                  <a:gd name="T62" fmla="*/ 95 w 135"/>
                  <a:gd name="T63" fmla="*/ 146 h 283"/>
                  <a:gd name="T64" fmla="*/ 85 w 135"/>
                  <a:gd name="T65" fmla="*/ 136 h 283"/>
                  <a:gd name="T66" fmla="*/ 70 w 135"/>
                  <a:gd name="T67" fmla="*/ 129 h 283"/>
                  <a:gd name="T68" fmla="*/ 60 w 135"/>
                  <a:gd name="T69" fmla="*/ 123 h 283"/>
                  <a:gd name="T70" fmla="*/ 44 w 135"/>
                  <a:gd name="T71" fmla="*/ 117 h 283"/>
                  <a:gd name="T72" fmla="*/ 32 w 135"/>
                  <a:gd name="T73" fmla="*/ 120 h 283"/>
                  <a:gd name="T74" fmla="*/ 29 w 135"/>
                  <a:gd name="T75" fmla="*/ 125 h 283"/>
                  <a:gd name="T76" fmla="*/ 20 w 135"/>
                  <a:gd name="T77" fmla="*/ 120 h 283"/>
                  <a:gd name="T78" fmla="*/ 19 w 135"/>
                  <a:gd name="T79" fmla="*/ 106 h 283"/>
                  <a:gd name="T80" fmla="*/ 18 w 135"/>
                  <a:gd name="T81" fmla="*/ 99 h 283"/>
                  <a:gd name="T82" fmla="*/ 14 w 135"/>
                  <a:gd name="T83" fmla="*/ 94 h 283"/>
                  <a:gd name="T84" fmla="*/ 7 w 135"/>
                  <a:gd name="T85" fmla="*/ 96 h 283"/>
                  <a:gd name="T86" fmla="*/ 10 w 135"/>
                  <a:gd name="T87" fmla="*/ 89 h 283"/>
                  <a:gd name="T88" fmla="*/ 15 w 135"/>
                  <a:gd name="T89" fmla="*/ 79 h 283"/>
                  <a:gd name="T90" fmla="*/ 27 w 135"/>
                  <a:gd name="T91" fmla="*/ 71 h 283"/>
                  <a:gd name="T92" fmla="*/ 32 w 135"/>
                  <a:gd name="T93" fmla="*/ 82 h 283"/>
                  <a:gd name="T94" fmla="*/ 39 w 135"/>
                  <a:gd name="T95" fmla="*/ 69 h 283"/>
                  <a:gd name="T96" fmla="*/ 43 w 135"/>
                  <a:gd name="T97" fmla="*/ 63 h 283"/>
                  <a:gd name="T98" fmla="*/ 56 w 135"/>
                  <a:gd name="T99" fmla="*/ 55 h 283"/>
                  <a:gd name="T100" fmla="*/ 68 w 135"/>
                  <a:gd name="T101" fmla="*/ 45 h 283"/>
                  <a:gd name="T102" fmla="*/ 74 w 135"/>
                  <a:gd name="T103" fmla="*/ 37 h 283"/>
                  <a:gd name="T104" fmla="*/ 83 w 135"/>
                  <a:gd name="T105" fmla="*/ 31 h 283"/>
                  <a:gd name="T106" fmla="*/ 80 w 135"/>
                  <a:gd name="T107" fmla="*/ 29 h 283"/>
                  <a:gd name="T108" fmla="*/ 96 w 135"/>
                  <a:gd name="T109" fmla="*/ 24 h 283"/>
                  <a:gd name="T110" fmla="*/ 102 w 135"/>
                  <a:gd name="T111" fmla="*/ 11 h 283"/>
                  <a:gd name="T112" fmla="*/ 96 w 135"/>
                  <a:gd name="T113" fmla="*/ 8 h 283"/>
                  <a:gd name="T114" fmla="*/ 80 w 135"/>
                  <a:gd name="T115" fmla="*/ 18 h 283"/>
                  <a:gd name="T116" fmla="*/ 72 w 135"/>
                  <a:gd name="T117" fmla="*/ 18 h 283"/>
                  <a:gd name="T118" fmla="*/ 76 w 135"/>
                  <a:gd name="T119" fmla="*/ 9 h 283"/>
                  <a:gd name="T120" fmla="*/ 86 w 135"/>
                  <a:gd name="T121" fmla="*/ 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283">
                    <a:moveTo>
                      <a:pt x="71" y="39"/>
                    </a:move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moveTo>
                      <a:pt x="86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2" y="5"/>
                      <a:pt x="63" y="10"/>
                      <a:pt x="56" y="16"/>
                    </a:cubicBezTo>
                    <a:cubicBezTo>
                      <a:pt x="39" y="28"/>
                      <a:pt x="25" y="41"/>
                      <a:pt x="14" y="57"/>
                    </a:cubicBezTo>
                    <a:cubicBezTo>
                      <a:pt x="9" y="63"/>
                      <a:pt x="5" y="69"/>
                      <a:pt x="1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3" y="79"/>
                      <a:pt x="3" y="79"/>
                      <a:pt x="3" y="80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3" y="108"/>
                      <a:pt x="4" y="108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10"/>
                      <a:pt x="6" y="110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8" y="112"/>
                      <a:pt x="8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1" y="113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8"/>
                      <a:pt x="15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2"/>
                      <a:pt x="17" y="123"/>
                      <a:pt x="17" y="124"/>
                    </a:cubicBezTo>
                    <a:cubicBezTo>
                      <a:pt x="17" y="124"/>
                      <a:pt x="17" y="124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7"/>
                      <a:pt x="17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5" y="132"/>
                      <a:pt x="25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6" y="133"/>
                      <a:pt x="26" y="134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7"/>
                      <a:pt x="27" y="138"/>
                    </a:cubicBezTo>
                    <a:cubicBezTo>
                      <a:pt x="27" y="139"/>
                      <a:pt x="27" y="140"/>
                      <a:pt x="27" y="140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3" y="148"/>
                      <a:pt x="23" y="149"/>
                      <a:pt x="23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1" y="155"/>
                      <a:pt x="21" y="156"/>
                      <a:pt x="22" y="156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1" y="158"/>
                      <a:pt x="21" y="158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6"/>
                      <a:pt x="20" y="168"/>
                      <a:pt x="21" y="168"/>
                    </a:cubicBezTo>
                    <a:cubicBezTo>
                      <a:pt x="21" y="168"/>
                      <a:pt x="21" y="168"/>
                      <a:pt x="22" y="169"/>
                    </a:cubicBezTo>
                    <a:cubicBezTo>
                      <a:pt x="23" y="169"/>
                      <a:pt x="24" y="171"/>
                      <a:pt x="24" y="172"/>
                    </a:cubicBezTo>
                    <a:cubicBezTo>
                      <a:pt x="24" y="172"/>
                      <a:pt x="25" y="173"/>
                      <a:pt x="25" y="173"/>
                    </a:cubicBezTo>
                    <a:cubicBezTo>
                      <a:pt x="25" y="174"/>
                      <a:pt x="25" y="174"/>
                      <a:pt x="26" y="175"/>
                    </a:cubicBezTo>
                    <a:cubicBezTo>
                      <a:pt x="26" y="175"/>
                      <a:pt x="26" y="176"/>
                      <a:pt x="27" y="176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7" y="178"/>
                      <a:pt x="27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80"/>
                      <a:pt x="28" y="180"/>
                      <a:pt x="29" y="18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2" y="184"/>
                      <a:pt x="31" y="186"/>
                      <a:pt x="31" y="187"/>
                    </a:cubicBezTo>
                    <a:cubicBezTo>
                      <a:pt x="31" y="188"/>
                      <a:pt x="31" y="189"/>
                      <a:pt x="31" y="189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3"/>
                      <a:pt x="33" y="193"/>
                      <a:pt x="34" y="194"/>
                    </a:cubicBezTo>
                    <a:cubicBezTo>
                      <a:pt x="34" y="194"/>
                      <a:pt x="34" y="195"/>
                      <a:pt x="34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4" y="196"/>
                      <a:pt x="34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6" y="197"/>
                      <a:pt x="36" y="198"/>
                      <a:pt x="36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1" y="203"/>
                      <a:pt x="42" y="204"/>
                      <a:pt x="42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5" y="204"/>
                      <a:pt x="45" y="204"/>
                      <a:pt x="46" y="204"/>
                    </a:cubicBezTo>
                    <a:cubicBezTo>
                      <a:pt x="46" y="205"/>
                      <a:pt x="46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9" y="206"/>
                      <a:pt x="49" y="206"/>
                      <a:pt x="49" y="206"/>
                    </a:cubicBezTo>
                    <a:cubicBezTo>
                      <a:pt x="49" y="207"/>
                      <a:pt x="49" y="207"/>
                      <a:pt x="48" y="208"/>
                    </a:cubicBezTo>
                    <a:cubicBezTo>
                      <a:pt x="48" y="209"/>
                      <a:pt x="48" y="210"/>
                      <a:pt x="48" y="210"/>
                    </a:cubicBezTo>
                    <a:cubicBezTo>
                      <a:pt x="48" y="211"/>
                      <a:pt x="48" y="211"/>
                      <a:pt x="48" y="212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2"/>
                      <a:pt x="48" y="214"/>
                      <a:pt x="49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6"/>
                      <a:pt x="50" y="216"/>
                    </a:cubicBezTo>
                    <a:cubicBezTo>
                      <a:pt x="50" y="216"/>
                      <a:pt x="50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8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3" y="220"/>
                      <a:pt x="53" y="220"/>
                      <a:pt x="53" y="220"/>
                    </a:cubicBezTo>
                    <a:cubicBezTo>
                      <a:pt x="53" y="220"/>
                      <a:pt x="53" y="221"/>
                      <a:pt x="53" y="221"/>
                    </a:cubicBezTo>
                    <a:cubicBezTo>
                      <a:pt x="53" y="222"/>
                      <a:pt x="53" y="222"/>
                      <a:pt x="53" y="223"/>
                    </a:cubicBezTo>
                    <a:cubicBezTo>
                      <a:pt x="53" y="223"/>
                      <a:pt x="53" y="224"/>
                      <a:pt x="53" y="225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8"/>
                      <a:pt x="54" y="238"/>
                      <a:pt x="54" y="238"/>
                    </a:cubicBezTo>
                    <a:cubicBezTo>
                      <a:pt x="54" y="239"/>
                      <a:pt x="54" y="239"/>
                      <a:pt x="55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6" y="240"/>
                      <a:pt x="56" y="241"/>
                      <a:pt x="56" y="241"/>
                    </a:cubicBezTo>
                    <a:cubicBezTo>
                      <a:pt x="56" y="242"/>
                      <a:pt x="56" y="243"/>
                      <a:pt x="56" y="244"/>
                    </a:cubicBezTo>
                    <a:cubicBezTo>
                      <a:pt x="56" y="245"/>
                      <a:pt x="56" y="245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9"/>
                    </a:cubicBezTo>
                    <a:cubicBezTo>
                      <a:pt x="57" y="249"/>
                      <a:pt x="57" y="249"/>
                      <a:pt x="57" y="250"/>
                    </a:cubicBezTo>
                    <a:cubicBezTo>
                      <a:pt x="57" y="250"/>
                      <a:pt x="57" y="251"/>
                      <a:pt x="57" y="251"/>
                    </a:cubicBezTo>
                    <a:cubicBezTo>
                      <a:pt x="57" y="251"/>
                      <a:pt x="57" y="252"/>
                      <a:pt x="57" y="252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5"/>
                      <a:pt x="58" y="257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61" y="259"/>
                      <a:pt x="61" y="259"/>
                      <a:pt x="61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3"/>
                      <a:pt x="63" y="263"/>
                      <a:pt x="64" y="263"/>
                    </a:cubicBezTo>
                    <a:cubicBezTo>
                      <a:pt x="64" y="264"/>
                      <a:pt x="64" y="264"/>
                      <a:pt x="64" y="264"/>
                    </a:cubicBezTo>
                    <a:cubicBezTo>
                      <a:pt x="64" y="265"/>
                      <a:pt x="65" y="265"/>
                      <a:pt x="65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7"/>
                      <a:pt x="66" y="268"/>
                      <a:pt x="67" y="269"/>
                    </a:cubicBezTo>
                    <a:cubicBezTo>
                      <a:pt x="67" y="269"/>
                      <a:pt x="68" y="269"/>
                      <a:pt x="68" y="270"/>
                    </a:cubicBezTo>
                    <a:cubicBezTo>
                      <a:pt x="69" y="270"/>
                      <a:pt x="70" y="271"/>
                      <a:pt x="70" y="272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5"/>
                      <a:pt x="71" y="275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2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8"/>
                      <a:pt x="73" y="278"/>
                      <a:pt x="74" y="278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2" y="283"/>
                      <a:pt x="82" y="283"/>
                    </a:cubicBezTo>
                    <a:cubicBezTo>
                      <a:pt x="83" y="283"/>
                      <a:pt x="84" y="283"/>
                      <a:pt x="84" y="282"/>
                    </a:cubicBezTo>
                    <a:cubicBezTo>
                      <a:pt x="85" y="282"/>
                      <a:pt x="85" y="281"/>
                      <a:pt x="85" y="281"/>
                    </a:cubicBezTo>
                    <a:cubicBezTo>
                      <a:pt x="84" y="280"/>
                      <a:pt x="84" y="280"/>
                      <a:pt x="84" y="279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4" y="278"/>
                      <a:pt x="84" y="278"/>
                      <a:pt x="84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7"/>
                      <a:pt x="85" y="277"/>
                      <a:pt x="85" y="276"/>
                    </a:cubicBezTo>
                    <a:cubicBezTo>
                      <a:pt x="85" y="276"/>
                      <a:pt x="85" y="275"/>
                      <a:pt x="84" y="275"/>
                    </a:cubicBezTo>
                    <a:cubicBezTo>
                      <a:pt x="84" y="274"/>
                      <a:pt x="83" y="274"/>
                      <a:pt x="82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0"/>
                      <a:pt x="82" y="270"/>
                    </a:cubicBezTo>
                    <a:cubicBezTo>
                      <a:pt x="82" y="270"/>
                      <a:pt x="81" y="269"/>
                      <a:pt x="81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268"/>
                      <a:pt x="80" y="267"/>
                      <a:pt x="80" y="266"/>
                    </a:cubicBezTo>
                    <a:cubicBezTo>
                      <a:pt x="80" y="266"/>
                      <a:pt x="80" y="265"/>
                      <a:pt x="80" y="265"/>
                    </a:cubicBezTo>
                    <a:cubicBezTo>
                      <a:pt x="80" y="264"/>
                      <a:pt x="80" y="263"/>
                      <a:pt x="80" y="263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9" y="260"/>
                      <a:pt x="79" y="260"/>
                      <a:pt x="79" y="260"/>
                    </a:cubicBezTo>
                    <a:cubicBezTo>
                      <a:pt x="80" y="259"/>
                      <a:pt x="80" y="258"/>
                      <a:pt x="81" y="257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56"/>
                      <a:pt x="81" y="255"/>
                      <a:pt x="81" y="255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82" y="255"/>
                      <a:pt x="83" y="255"/>
                      <a:pt x="83" y="255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6" y="254"/>
                      <a:pt x="86" y="254"/>
                      <a:pt x="86" y="254"/>
                    </a:cubicBezTo>
                    <a:cubicBezTo>
                      <a:pt x="87" y="254"/>
                      <a:pt x="88" y="253"/>
                      <a:pt x="89" y="252"/>
                    </a:cubicBezTo>
                    <a:cubicBezTo>
                      <a:pt x="90" y="251"/>
                      <a:pt x="89" y="250"/>
                      <a:pt x="88" y="249"/>
                    </a:cubicBezTo>
                    <a:cubicBezTo>
                      <a:pt x="88" y="248"/>
                      <a:pt x="88" y="248"/>
                      <a:pt x="88" y="247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6" y="246"/>
                      <a:pt x="86" y="246"/>
                      <a:pt x="86" y="246"/>
                    </a:cubicBezTo>
                    <a:cubicBezTo>
                      <a:pt x="85" y="246"/>
                      <a:pt x="85" y="246"/>
                      <a:pt x="85" y="246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2" y="241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3" y="240"/>
                      <a:pt x="93" y="239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5" y="238"/>
                      <a:pt x="96" y="237"/>
                      <a:pt x="97" y="236"/>
                    </a:cubicBezTo>
                    <a:cubicBezTo>
                      <a:pt x="98" y="235"/>
                      <a:pt x="98" y="234"/>
                      <a:pt x="98" y="233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9" y="223"/>
                      <a:pt x="99" y="222"/>
                      <a:pt x="100" y="222"/>
                    </a:cubicBezTo>
                    <a:cubicBezTo>
                      <a:pt x="100" y="221"/>
                      <a:pt x="100" y="221"/>
                      <a:pt x="101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219"/>
                      <a:pt x="101" y="219"/>
                      <a:pt x="103" y="218"/>
                    </a:cubicBezTo>
                    <a:cubicBezTo>
                      <a:pt x="103" y="218"/>
                      <a:pt x="104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09" y="218"/>
                      <a:pt x="109" y="218"/>
                    </a:cubicBezTo>
                    <a:cubicBezTo>
                      <a:pt x="110" y="218"/>
                      <a:pt x="111" y="218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4"/>
                      <a:pt x="112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4" y="213"/>
                    </a:cubicBezTo>
                    <a:cubicBezTo>
                      <a:pt x="114" y="213"/>
                      <a:pt x="115" y="213"/>
                      <a:pt x="115" y="213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7" y="212"/>
                      <a:pt x="118" y="212"/>
                      <a:pt x="118" y="211"/>
                    </a:cubicBezTo>
                    <a:cubicBezTo>
                      <a:pt x="118" y="211"/>
                      <a:pt x="119" y="210"/>
                      <a:pt x="119" y="210"/>
                    </a:cubicBezTo>
                    <a:cubicBezTo>
                      <a:pt x="119" y="209"/>
                      <a:pt x="119" y="208"/>
                      <a:pt x="120" y="207"/>
                    </a:cubicBezTo>
                    <a:cubicBezTo>
                      <a:pt x="120" y="207"/>
                      <a:pt x="121" y="207"/>
                      <a:pt x="121" y="207"/>
                    </a:cubicBezTo>
                    <a:cubicBezTo>
                      <a:pt x="123" y="206"/>
                      <a:pt x="124" y="205"/>
                      <a:pt x="124" y="204"/>
                    </a:cubicBezTo>
                    <a:cubicBezTo>
                      <a:pt x="123" y="203"/>
                      <a:pt x="123" y="201"/>
                      <a:pt x="123" y="199"/>
                    </a:cubicBezTo>
                    <a:cubicBezTo>
                      <a:pt x="123" y="199"/>
                      <a:pt x="123" y="198"/>
                      <a:pt x="123" y="197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26" y="188"/>
                      <a:pt x="126" y="187"/>
                      <a:pt x="126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9" y="184"/>
                      <a:pt x="129" y="183"/>
                    </a:cubicBezTo>
                    <a:cubicBezTo>
                      <a:pt x="129" y="183"/>
                      <a:pt x="130" y="182"/>
                      <a:pt x="130" y="182"/>
                    </a:cubicBezTo>
                    <a:cubicBezTo>
                      <a:pt x="131" y="180"/>
                      <a:pt x="132" y="179"/>
                      <a:pt x="133" y="179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5" y="177"/>
                      <a:pt x="135" y="176"/>
                      <a:pt x="135" y="176"/>
                    </a:cubicBezTo>
                    <a:cubicBezTo>
                      <a:pt x="135" y="176"/>
                      <a:pt x="135" y="176"/>
                      <a:pt x="135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3" y="174"/>
                      <a:pt x="133" y="174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2" y="165"/>
                      <a:pt x="132" y="165"/>
                      <a:pt x="131" y="165"/>
                    </a:cubicBezTo>
                    <a:cubicBezTo>
                      <a:pt x="131" y="165"/>
                      <a:pt x="131" y="165"/>
                      <a:pt x="130" y="165"/>
                    </a:cubicBezTo>
                    <a:cubicBezTo>
                      <a:pt x="128" y="165"/>
                      <a:pt x="128" y="164"/>
                      <a:pt x="127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1"/>
                      <a:pt x="123" y="161"/>
                      <a:pt x="122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1" y="159"/>
                      <a:pt x="121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7" y="159"/>
                      <a:pt x="116" y="159"/>
                      <a:pt x="116" y="159"/>
                    </a:cubicBezTo>
                    <a:cubicBezTo>
                      <a:pt x="115" y="159"/>
                      <a:pt x="115" y="158"/>
                      <a:pt x="115" y="158"/>
                    </a:cubicBezTo>
                    <a:cubicBezTo>
                      <a:pt x="115" y="157"/>
                      <a:pt x="114" y="157"/>
                      <a:pt x="112" y="157"/>
                    </a:cubicBezTo>
                    <a:cubicBezTo>
                      <a:pt x="112" y="157"/>
                      <a:pt x="111" y="157"/>
                      <a:pt x="110" y="157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7"/>
                      <a:pt x="108" y="156"/>
                      <a:pt x="107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6"/>
                      <a:pt x="104" y="156"/>
                      <a:pt x="104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03" y="155"/>
                      <a:pt x="103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1" y="153"/>
                      <a:pt x="10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1" y="152"/>
                      <a:pt x="92" y="151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6" y="150"/>
                      <a:pt x="96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8"/>
                      <a:pt x="96" y="147"/>
                      <a:pt x="95" y="146"/>
                    </a:cubicBezTo>
                    <a:cubicBezTo>
                      <a:pt x="94" y="145"/>
                      <a:pt x="93" y="144"/>
                      <a:pt x="92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1"/>
                      <a:pt x="88" y="141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7" y="139"/>
                      <a:pt x="87" y="139"/>
                      <a:pt x="87" y="138"/>
                    </a:cubicBezTo>
                    <a:cubicBezTo>
                      <a:pt x="86" y="137"/>
                      <a:pt x="86" y="137"/>
                      <a:pt x="85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3" y="135"/>
                      <a:pt x="83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4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6" y="132"/>
                      <a:pt x="75" y="132"/>
                      <a:pt x="75" y="132"/>
                    </a:cubicBezTo>
                    <a:cubicBezTo>
                      <a:pt x="74" y="132"/>
                      <a:pt x="74" y="132"/>
                      <a:pt x="73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72" y="129"/>
                      <a:pt x="71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9" y="126"/>
                      <a:pt x="68" y="126"/>
                      <a:pt x="68" y="126"/>
                    </a:cubicBezTo>
                    <a:cubicBezTo>
                      <a:pt x="67" y="126"/>
                      <a:pt x="66" y="126"/>
                      <a:pt x="66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6"/>
                      <a:pt x="63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0" y="122"/>
                      <a:pt x="60" y="122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7" y="122"/>
                      <a:pt x="57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20"/>
                      <a:pt x="55" y="121"/>
                      <a:pt x="54" y="121"/>
                    </a:cubicBezTo>
                    <a:cubicBezTo>
                      <a:pt x="53" y="121"/>
                      <a:pt x="52" y="120"/>
                      <a:pt x="52" y="120"/>
                    </a:cubicBezTo>
                    <a:cubicBezTo>
                      <a:pt x="51" y="120"/>
                      <a:pt x="50" y="119"/>
                      <a:pt x="50" y="119"/>
                    </a:cubicBezTo>
                    <a:cubicBezTo>
                      <a:pt x="49" y="119"/>
                      <a:pt x="49" y="118"/>
                      <a:pt x="48" y="118"/>
                    </a:cubicBezTo>
                    <a:cubicBezTo>
                      <a:pt x="47" y="118"/>
                      <a:pt x="46" y="117"/>
                      <a:pt x="46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3" y="117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7"/>
                      <a:pt x="40" y="117"/>
                      <a:pt x="39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6" y="119"/>
                      <a:pt x="35" y="120"/>
                    </a:cubicBezTo>
                    <a:cubicBezTo>
                      <a:pt x="35" y="120"/>
                      <a:pt x="35" y="120"/>
                      <a:pt x="34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2"/>
                      <a:pt x="32" y="122"/>
                      <a:pt x="32" y="123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8" y="122"/>
                      <a:pt x="27" y="122"/>
                      <a:pt x="27" y="122"/>
                    </a:cubicBezTo>
                    <a:cubicBezTo>
                      <a:pt x="26" y="122"/>
                      <a:pt x="26" y="122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3"/>
                      <a:pt x="23" y="123"/>
                      <a:pt x="23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1" y="122"/>
                      <a:pt x="20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19"/>
                      <a:pt x="19" y="119"/>
                      <a:pt x="19" y="118"/>
                    </a:cubicBezTo>
                    <a:cubicBezTo>
                      <a:pt x="19" y="118"/>
                      <a:pt x="19" y="118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1" y="117"/>
                      <a:pt x="22" y="116"/>
                      <a:pt x="23" y="115"/>
                    </a:cubicBezTo>
                    <a:cubicBezTo>
                      <a:pt x="24" y="114"/>
                      <a:pt x="23" y="113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1"/>
                      <a:pt x="22" y="111"/>
                    </a:cubicBezTo>
                    <a:cubicBezTo>
                      <a:pt x="22" y="110"/>
                      <a:pt x="22" y="109"/>
                      <a:pt x="22" y="109"/>
                    </a:cubicBezTo>
                    <a:cubicBezTo>
                      <a:pt x="22" y="108"/>
                      <a:pt x="22" y="107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6" y="106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4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1"/>
                      <a:pt x="17" y="100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0" y="99"/>
                      <a:pt x="21" y="99"/>
                      <a:pt x="22" y="96"/>
                    </a:cubicBezTo>
                    <a:cubicBezTo>
                      <a:pt x="22" y="95"/>
                      <a:pt x="22" y="94"/>
                      <a:pt x="22" y="93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16" y="92"/>
                      <a:pt x="16" y="93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2" y="97"/>
                      <a:pt x="12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9" y="99"/>
                      <a:pt x="9" y="100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6"/>
                      <a:pt x="8" y="96"/>
                      <a:pt x="8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0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6"/>
                      <a:pt x="12" y="85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6" y="79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20" y="74"/>
                      <a:pt x="20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2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3"/>
                      <a:pt x="26" y="72"/>
                      <a:pt x="27" y="72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1"/>
                      <a:pt x="29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1"/>
                      <a:pt x="33" y="72"/>
                      <a:pt x="33" y="73"/>
                    </a:cubicBezTo>
                    <a:cubicBezTo>
                      <a:pt x="33" y="75"/>
                      <a:pt x="33" y="76"/>
                      <a:pt x="33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82"/>
                      <a:pt x="36" y="79"/>
                      <a:pt x="36" y="78"/>
                    </a:cubicBezTo>
                    <a:cubicBezTo>
                      <a:pt x="36" y="77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4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9"/>
                      <a:pt x="42" y="69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5"/>
                      <a:pt x="44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7" y="63"/>
                      <a:pt x="47" y="62"/>
                    </a:cubicBezTo>
                    <a:cubicBezTo>
                      <a:pt x="48" y="62"/>
                      <a:pt x="48" y="61"/>
                      <a:pt x="49" y="60"/>
                    </a:cubicBezTo>
                    <a:cubicBezTo>
                      <a:pt x="50" y="60"/>
                      <a:pt x="50" y="59"/>
                      <a:pt x="51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7"/>
                      <a:pt x="54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6"/>
                      <a:pt x="56" y="56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7" y="52"/>
                      <a:pt x="57" y="51"/>
                    </a:cubicBezTo>
                    <a:cubicBezTo>
                      <a:pt x="58" y="50"/>
                      <a:pt x="59" y="48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8" y="35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3" y="32"/>
                      <a:pt x="83" y="31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99" y="23"/>
                    </a:cubicBezTo>
                    <a:cubicBezTo>
                      <a:pt x="100" y="23"/>
                      <a:pt x="100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3" y="23"/>
                      <a:pt x="103" y="22"/>
                      <a:pt x="103" y="22"/>
                    </a:cubicBezTo>
                    <a:cubicBezTo>
                      <a:pt x="104" y="21"/>
                      <a:pt x="104" y="21"/>
                      <a:pt x="104" y="20"/>
                    </a:cubicBezTo>
                    <a:cubicBezTo>
                      <a:pt x="103" y="19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7"/>
                      <a:pt x="102" y="17"/>
                      <a:pt x="102" y="16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0" y="11"/>
                      <a:pt x="100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9"/>
                      <a:pt x="97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9"/>
                      <a:pt x="88" y="9"/>
                    </a:cubicBezTo>
                    <a:cubicBezTo>
                      <a:pt x="88" y="10"/>
                      <a:pt x="88" y="11"/>
                      <a:pt x="87" y="11"/>
                    </a:cubicBezTo>
                    <a:cubicBezTo>
                      <a:pt x="87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4"/>
                      <a:pt x="82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6"/>
                      <a:pt x="80" y="16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7" y="19"/>
                      <a:pt x="76" y="1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3" y="21"/>
                      <a:pt x="73" y="22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1"/>
                    </a:cubicBezTo>
                    <a:cubicBezTo>
                      <a:pt x="73" y="20"/>
                      <a:pt x="73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5"/>
                      <a:pt x="88" y="5"/>
                      <a:pt x="88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8" y="0"/>
                      <a:pt x="87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Freeform 43"/>
              <p:cNvSpPr>
                <a:spLocks noEditPoints="1"/>
              </p:cNvSpPr>
              <p:nvPr/>
            </p:nvSpPr>
            <p:spPr bwMode="auto">
              <a:xfrm>
                <a:off x="4164" y="2301"/>
                <a:ext cx="31" cy="55"/>
              </a:xfrm>
              <a:custGeom>
                <a:avLst/>
                <a:gdLst>
                  <a:gd name="T0" fmla="*/ 12 w 13"/>
                  <a:gd name="T1" fmla="*/ 0 h 23"/>
                  <a:gd name="T2" fmla="*/ 12 w 13"/>
                  <a:gd name="T3" fmla="*/ 0 h 23"/>
                  <a:gd name="T4" fmla="*/ 12 w 13"/>
                  <a:gd name="T5" fmla="*/ 0 h 23"/>
                  <a:gd name="T6" fmla="*/ 12 w 13"/>
                  <a:gd name="T7" fmla="*/ 0 h 23"/>
                  <a:gd name="T8" fmla="*/ 9 w 13"/>
                  <a:gd name="T9" fmla="*/ 0 h 23"/>
                  <a:gd name="T10" fmla="*/ 7 w 13"/>
                  <a:gd name="T11" fmla="*/ 2 h 23"/>
                  <a:gd name="T12" fmla="*/ 6 w 13"/>
                  <a:gd name="T13" fmla="*/ 4 h 23"/>
                  <a:gd name="T14" fmla="*/ 5 w 13"/>
                  <a:gd name="T15" fmla="*/ 6 h 23"/>
                  <a:gd name="T16" fmla="*/ 5 w 13"/>
                  <a:gd name="T17" fmla="*/ 6 h 23"/>
                  <a:gd name="T18" fmla="*/ 4 w 13"/>
                  <a:gd name="T19" fmla="*/ 7 h 23"/>
                  <a:gd name="T20" fmla="*/ 3 w 13"/>
                  <a:gd name="T21" fmla="*/ 9 h 23"/>
                  <a:gd name="T22" fmla="*/ 3 w 13"/>
                  <a:gd name="T23" fmla="*/ 9 h 23"/>
                  <a:gd name="T24" fmla="*/ 3 w 13"/>
                  <a:gd name="T25" fmla="*/ 10 h 23"/>
                  <a:gd name="T26" fmla="*/ 2 w 13"/>
                  <a:gd name="T27" fmla="*/ 14 h 23"/>
                  <a:gd name="T28" fmla="*/ 2 w 13"/>
                  <a:gd name="T29" fmla="*/ 14 h 23"/>
                  <a:gd name="T30" fmla="*/ 1 w 13"/>
                  <a:gd name="T31" fmla="*/ 14 h 23"/>
                  <a:gd name="T32" fmla="*/ 0 w 13"/>
                  <a:gd name="T33" fmla="*/ 19 h 23"/>
                  <a:gd name="T34" fmla="*/ 1 w 13"/>
                  <a:gd name="T35" fmla="*/ 21 h 23"/>
                  <a:gd name="T36" fmla="*/ 0 w 13"/>
                  <a:gd name="T37" fmla="*/ 22 h 23"/>
                  <a:gd name="T38" fmla="*/ 1 w 13"/>
                  <a:gd name="T39" fmla="*/ 23 h 23"/>
                  <a:gd name="T40" fmla="*/ 2 w 13"/>
                  <a:gd name="T41" fmla="*/ 23 h 23"/>
                  <a:gd name="T42" fmla="*/ 6 w 13"/>
                  <a:gd name="T43" fmla="*/ 19 h 23"/>
                  <a:gd name="T44" fmla="*/ 6 w 13"/>
                  <a:gd name="T45" fmla="*/ 18 h 23"/>
                  <a:gd name="T46" fmla="*/ 7 w 13"/>
                  <a:gd name="T47" fmla="*/ 18 h 23"/>
                  <a:gd name="T48" fmla="*/ 7 w 13"/>
                  <a:gd name="T49" fmla="*/ 16 h 23"/>
                  <a:gd name="T50" fmla="*/ 7 w 13"/>
                  <a:gd name="T51" fmla="*/ 14 h 23"/>
                  <a:gd name="T52" fmla="*/ 7 w 13"/>
                  <a:gd name="T53" fmla="*/ 14 h 23"/>
                  <a:gd name="T54" fmla="*/ 7 w 13"/>
                  <a:gd name="T55" fmla="*/ 13 h 23"/>
                  <a:gd name="T56" fmla="*/ 7 w 13"/>
                  <a:gd name="T57" fmla="*/ 12 h 23"/>
                  <a:gd name="T58" fmla="*/ 7 w 13"/>
                  <a:gd name="T59" fmla="*/ 12 h 23"/>
                  <a:gd name="T60" fmla="*/ 8 w 13"/>
                  <a:gd name="T61" fmla="*/ 10 h 23"/>
                  <a:gd name="T62" fmla="*/ 8 w 13"/>
                  <a:gd name="T63" fmla="*/ 10 h 23"/>
                  <a:gd name="T64" fmla="*/ 8 w 13"/>
                  <a:gd name="T65" fmla="*/ 9 h 23"/>
                  <a:gd name="T66" fmla="*/ 8 w 13"/>
                  <a:gd name="T67" fmla="*/ 9 h 23"/>
                  <a:gd name="T68" fmla="*/ 9 w 13"/>
                  <a:gd name="T69" fmla="*/ 9 h 23"/>
                  <a:gd name="T70" fmla="*/ 12 w 13"/>
                  <a:gd name="T71" fmla="*/ 2 h 23"/>
                  <a:gd name="T72" fmla="*/ 12 w 13"/>
                  <a:gd name="T73" fmla="*/ 3 h 23"/>
                  <a:gd name="T74" fmla="*/ 11 w 13"/>
                  <a:gd name="T75" fmla="*/ 3 h 23"/>
                  <a:gd name="T76" fmla="*/ 11 w 13"/>
                  <a:gd name="T77" fmla="*/ 2 h 23"/>
                  <a:gd name="T78" fmla="*/ 10 w 13"/>
                  <a:gd name="T79" fmla="*/ 1 h 23"/>
                  <a:gd name="T80" fmla="*/ 10 w 13"/>
                  <a:gd name="T81" fmla="*/ 0 h 23"/>
                  <a:gd name="T82" fmla="*/ 9 w 1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2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9" y="0"/>
                    </a:moveTo>
                    <a:cubicBezTo>
                      <a:pt x="9" y="1"/>
                      <a:pt x="8" y="1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5" y="20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1" y="8"/>
                      <a:pt x="13" y="5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44"/>
              <p:cNvSpPr>
                <a:spLocks/>
              </p:cNvSpPr>
              <p:nvPr/>
            </p:nvSpPr>
            <p:spPr bwMode="auto">
              <a:xfrm>
                <a:off x="4188" y="2298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0 w 3"/>
                  <a:gd name="T5" fmla="*/ 2 h 4"/>
                  <a:gd name="T6" fmla="*/ 1 w 3"/>
                  <a:gd name="T7" fmla="*/ 3 h 4"/>
                  <a:gd name="T8" fmla="*/ 1 w 3"/>
                  <a:gd name="T9" fmla="*/ 4 h 4"/>
                  <a:gd name="T10" fmla="*/ 2 w 3"/>
                  <a:gd name="T11" fmla="*/ 4 h 4"/>
                  <a:gd name="T12" fmla="*/ 2 w 3"/>
                  <a:gd name="T13" fmla="*/ 3 h 4"/>
                  <a:gd name="T14" fmla="*/ 3 w 3"/>
                  <a:gd name="T15" fmla="*/ 2 h 4"/>
                  <a:gd name="T16" fmla="*/ 2 w 3"/>
                  <a:gd name="T17" fmla="*/ 1 h 4"/>
                  <a:gd name="T18" fmla="*/ 2 w 3"/>
                  <a:gd name="T19" fmla="*/ 1 h 4"/>
                  <a:gd name="T20" fmla="*/ 1 w 3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41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4" y="3091334"/>
            <a:ext cx="2309631" cy="340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55" y="686103"/>
            <a:ext cx="3493305" cy="4810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82" y="686102"/>
            <a:ext cx="3397031" cy="4810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2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4424294" y="2234576"/>
            <a:ext cx="3168892" cy="3091706"/>
            <a:chOff x="3603171" y="936171"/>
            <a:chExt cx="4985658" cy="4985658"/>
          </a:xfrm>
        </p:grpSpPr>
        <p:sp>
          <p:nvSpPr>
            <p:cNvPr id="3" name="椭圆 8"/>
            <p:cNvSpPr/>
            <p:nvPr/>
          </p:nvSpPr>
          <p:spPr>
            <a:xfrm>
              <a:off x="3852132" y="1185132"/>
              <a:ext cx="4487736" cy="4487736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任意多边形 9"/>
            <p:cNvSpPr/>
            <p:nvPr/>
          </p:nvSpPr>
          <p:spPr>
            <a:xfrm>
              <a:off x="3603171" y="936171"/>
              <a:ext cx="4985658" cy="4985658"/>
            </a:xfrm>
            <a:custGeom>
              <a:avLst/>
              <a:gdLst>
                <a:gd name="connsiteX0" fmla="*/ 2492829 w 4985658"/>
                <a:gd name="connsiteY0" fmla="*/ 248961 h 4985658"/>
                <a:gd name="connsiteX1" fmla="*/ 248961 w 4985658"/>
                <a:gd name="connsiteY1" fmla="*/ 2492829 h 4985658"/>
                <a:gd name="connsiteX2" fmla="*/ 2492829 w 4985658"/>
                <a:gd name="connsiteY2" fmla="*/ 4736697 h 4985658"/>
                <a:gd name="connsiteX3" fmla="*/ 4736697 w 4985658"/>
                <a:gd name="connsiteY3" fmla="*/ 2492829 h 4985658"/>
                <a:gd name="connsiteX4" fmla="*/ 2492829 w 4985658"/>
                <a:gd name="connsiteY4" fmla="*/ 248961 h 4985658"/>
                <a:gd name="connsiteX5" fmla="*/ 2492829 w 4985658"/>
                <a:gd name="connsiteY5" fmla="*/ 0 h 4985658"/>
                <a:gd name="connsiteX6" fmla="*/ 4985658 w 4985658"/>
                <a:gd name="connsiteY6" fmla="*/ 2492829 h 4985658"/>
                <a:gd name="connsiteX7" fmla="*/ 2492829 w 4985658"/>
                <a:gd name="connsiteY7" fmla="*/ 4985658 h 4985658"/>
                <a:gd name="connsiteX8" fmla="*/ 0 w 4985658"/>
                <a:gd name="connsiteY8" fmla="*/ 2492829 h 4985658"/>
                <a:gd name="connsiteX9" fmla="*/ 2492829 w 4985658"/>
                <a:gd name="connsiteY9" fmla="*/ 0 h 49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5658" h="4985658">
                  <a:moveTo>
                    <a:pt x="2492829" y="248961"/>
                  </a:moveTo>
                  <a:cubicBezTo>
                    <a:pt x="1253575" y="248961"/>
                    <a:pt x="248961" y="1253575"/>
                    <a:pt x="248961" y="2492829"/>
                  </a:cubicBezTo>
                  <a:cubicBezTo>
                    <a:pt x="248961" y="3732083"/>
                    <a:pt x="1253575" y="4736697"/>
                    <a:pt x="2492829" y="4736697"/>
                  </a:cubicBezTo>
                  <a:cubicBezTo>
                    <a:pt x="3732083" y="4736697"/>
                    <a:pt x="4736697" y="3732083"/>
                    <a:pt x="4736697" y="2492829"/>
                  </a:cubicBezTo>
                  <a:cubicBezTo>
                    <a:pt x="4736697" y="1253575"/>
                    <a:pt x="3732083" y="248961"/>
                    <a:pt x="2492829" y="248961"/>
                  </a:cubicBezTo>
                  <a:close/>
                  <a:moveTo>
                    <a:pt x="2492829" y="0"/>
                  </a:moveTo>
                  <a:cubicBezTo>
                    <a:pt x="3869580" y="0"/>
                    <a:pt x="4985658" y="1116078"/>
                    <a:pt x="4985658" y="2492829"/>
                  </a:cubicBezTo>
                  <a:cubicBezTo>
                    <a:pt x="4985658" y="3869580"/>
                    <a:pt x="3869580" y="4985658"/>
                    <a:pt x="2492829" y="4985658"/>
                  </a:cubicBezTo>
                  <a:cubicBezTo>
                    <a:pt x="1116078" y="4985658"/>
                    <a:pt x="0" y="3869580"/>
                    <a:pt x="0" y="2492829"/>
                  </a:cubicBezTo>
                  <a:cubicBezTo>
                    <a:pt x="0" y="1116078"/>
                    <a:pt x="1116078" y="0"/>
                    <a:pt x="249282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椭圆 10"/>
            <p:cNvSpPr/>
            <p:nvPr/>
          </p:nvSpPr>
          <p:spPr>
            <a:xfrm>
              <a:off x="3603171" y="936171"/>
              <a:ext cx="4985658" cy="4985658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4801375" y="2614872"/>
            <a:ext cx="2345317" cy="2279537"/>
            <a:chOff x="3860800" y="1193800"/>
            <a:chExt cx="4470400" cy="4470400"/>
          </a:xfrm>
        </p:grpSpPr>
        <p:sp>
          <p:nvSpPr>
            <p:cNvPr id="7" name="椭圆 12"/>
            <p:cNvSpPr/>
            <p:nvPr/>
          </p:nvSpPr>
          <p:spPr>
            <a:xfrm>
              <a:off x="3860800" y="1193800"/>
              <a:ext cx="4470400" cy="447040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92100" dist="114300" dir="2700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13"/>
            <p:cNvSpPr/>
            <p:nvPr/>
          </p:nvSpPr>
          <p:spPr>
            <a:xfrm>
              <a:off x="4223657" y="1556657"/>
              <a:ext cx="3744686" cy="3744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524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27"/>
            <p:cNvSpPr txBox="1"/>
            <p:nvPr/>
          </p:nvSpPr>
          <p:spPr>
            <a:xfrm>
              <a:off x="5684592" y="1756308"/>
              <a:ext cx="817556" cy="72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Impact" panose="020B0806030902050204" pitchFamily="34" charset="0"/>
                </a:rPr>
                <a:t>12</a:t>
              </a:r>
              <a:endPara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文本框 28"/>
            <p:cNvSpPr txBox="1"/>
            <p:nvPr/>
          </p:nvSpPr>
          <p:spPr>
            <a:xfrm>
              <a:off x="5788304" y="4454468"/>
              <a:ext cx="605484" cy="72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Impact" panose="020B0806030902050204" pitchFamily="34" charset="0"/>
                </a:rPr>
                <a:t>6</a:t>
              </a:r>
              <a:endPara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文本框 31"/>
            <p:cNvSpPr txBox="1"/>
            <p:nvPr/>
          </p:nvSpPr>
          <p:spPr>
            <a:xfrm>
              <a:off x="4416181" y="3084183"/>
              <a:ext cx="621999" cy="72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Impact" panose="020B0806030902050204" pitchFamily="34" charset="0"/>
                </a:rPr>
                <a:t>9</a:t>
              </a:r>
              <a:endPara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36"/>
            <p:cNvSpPr txBox="1"/>
            <p:nvPr/>
          </p:nvSpPr>
          <p:spPr>
            <a:xfrm>
              <a:off x="7218096" y="3097189"/>
              <a:ext cx="596771" cy="72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任意多边形 18"/>
            <p:cNvSpPr/>
            <p:nvPr/>
          </p:nvSpPr>
          <p:spPr>
            <a:xfrm rot="-900000">
              <a:off x="5915667" y="1984289"/>
              <a:ext cx="76000" cy="1862122"/>
            </a:xfrm>
            <a:custGeom>
              <a:avLst/>
              <a:gdLst>
                <a:gd name="connsiteX0" fmla="*/ 0 w 122399"/>
                <a:gd name="connsiteY0" fmla="*/ 2073869 h 2726332"/>
                <a:gd name="connsiteX1" fmla="*/ 4810 w 122399"/>
                <a:gd name="connsiteY1" fmla="*/ 1819901 h 2726332"/>
                <a:gd name="connsiteX2" fmla="*/ 8318 w 122399"/>
                <a:gd name="connsiteY2" fmla="*/ 1764433 h 2726332"/>
                <a:gd name="connsiteX3" fmla="*/ 61200 w 122399"/>
                <a:gd name="connsiteY3" fmla="*/ 0 h 2726332"/>
                <a:gd name="connsiteX4" fmla="*/ 114082 w 122399"/>
                <a:gd name="connsiteY4" fmla="*/ 1764436 h 2726332"/>
                <a:gd name="connsiteX5" fmla="*/ 117589 w 122399"/>
                <a:gd name="connsiteY5" fmla="*/ 1819901 h 2726332"/>
                <a:gd name="connsiteX6" fmla="*/ 122399 w 122399"/>
                <a:gd name="connsiteY6" fmla="*/ 2073869 h 2726332"/>
                <a:gd name="connsiteX7" fmla="*/ 61200 w 122399"/>
                <a:gd name="connsiteY7" fmla="*/ 2726332 h 2726332"/>
                <a:gd name="connsiteX8" fmla="*/ 0 w 122399"/>
                <a:gd name="connsiteY8" fmla="*/ 2073869 h 272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99" h="2726332">
                  <a:moveTo>
                    <a:pt x="0" y="2073869"/>
                  </a:moveTo>
                  <a:cubicBezTo>
                    <a:pt x="0" y="1983782"/>
                    <a:pt x="1713" y="1897960"/>
                    <a:pt x="4810" y="1819901"/>
                  </a:cubicBezTo>
                  <a:lnTo>
                    <a:pt x="8318" y="1764433"/>
                  </a:lnTo>
                  <a:lnTo>
                    <a:pt x="61200" y="0"/>
                  </a:lnTo>
                  <a:lnTo>
                    <a:pt x="114082" y="1764436"/>
                  </a:lnTo>
                  <a:lnTo>
                    <a:pt x="117589" y="1819901"/>
                  </a:lnTo>
                  <a:cubicBezTo>
                    <a:pt x="120686" y="1897960"/>
                    <a:pt x="122399" y="1983782"/>
                    <a:pt x="122399" y="2073869"/>
                  </a:cubicBezTo>
                  <a:cubicBezTo>
                    <a:pt x="122399" y="2434214"/>
                    <a:pt x="94999" y="2726332"/>
                    <a:pt x="61200" y="2726332"/>
                  </a:cubicBezTo>
                  <a:cubicBezTo>
                    <a:pt x="27401" y="2726332"/>
                    <a:pt x="0" y="2434214"/>
                    <a:pt x="0" y="20738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9"/>
            <p:cNvSpPr/>
            <p:nvPr/>
          </p:nvSpPr>
          <p:spPr>
            <a:xfrm rot="5400000">
              <a:off x="6297925" y="2729480"/>
              <a:ext cx="69091" cy="1399040"/>
            </a:xfrm>
            <a:custGeom>
              <a:avLst/>
              <a:gdLst>
                <a:gd name="connsiteX0" fmla="*/ 0 w 122399"/>
                <a:gd name="connsiteY0" fmla="*/ 2073869 h 2726332"/>
                <a:gd name="connsiteX1" fmla="*/ 4810 w 122399"/>
                <a:gd name="connsiteY1" fmla="*/ 1819901 h 2726332"/>
                <a:gd name="connsiteX2" fmla="*/ 8318 w 122399"/>
                <a:gd name="connsiteY2" fmla="*/ 1764433 h 2726332"/>
                <a:gd name="connsiteX3" fmla="*/ 61200 w 122399"/>
                <a:gd name="connsiteY3" fmla="*/ 0 h 2726332"/>
                <a:gd name="connsiteX4" fmla="*/ 114082 w 122399"/>
                <a:gd name="connsiteY4" fmla="*/ 1764436 h 2726332"/>
                <a:gd name="connsiteX5" fmla="*/ 117589 w 122399"/>
                <a:gd name="connsiteY5" fmla="*/ 1819901 h 2726332"/>
                <a:gd name="connsiteX6" fmla="*/ 122399 w 122399"/>
                <a:gd name="connsiteY6" fmla="*/ 2073869 h 2726332"/>
                <a:gd name="connsiteX7" fmla="*/ 61200 w 122399"/>
                <a:gd name="connsiteY7" fmla="*/ 2726332 h 2726332"/>
                <a:gd name="connsiteX8" fmla="*/ 0 w 122399"/>
                <a:gd name="connsiteY8" fmla="*/ 2073869 h 272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99" h="2726332">
                  <a:moveTo>
                    <a:pt x="0" y="2073869"/>
                  </a:moveTo>
                  <a:cubicBezTo>
                    <a:pt x="0" y="1983782"/>
                    <a:pt x="1713" y="1897960"/>
                    <a:pt x="4810" y="1819901"/>
                  </a:cubicBezTo>
                  <a:lnTo>
                    <a:pt x="8318" y="1764433"/>
                  </a:lnTo>
                  <a:lnTo>
                    <a:pt x="61200" y="0"/>
                  </a:lnTo>
                  <a:lnTo>
                    <a:pt x="114082" y="1764436"/>
                  </a:lnTo>
                  <a:lnTo>
                    <a:pt x="117589" y="1819901"/>
                  </a:lnTo>
                  <a:cubicBezTo>
                    <a:pt x="120686" y="1897960"/>
                    <a:pt x="122399" y="1983782"/>
                    <a:pt x="122399" y="2073869"/>
                  </a:cubicBezTo>
                  <a:cubicBezTo>
                    <a:pt x="122399" y="2434214"/>
                    <a:pt x="94999" y="2726332"/>
                    <a:pt x="61200" y="2726332"/>
                  </a:cubicBezTo>
                  <a:cubicBezTo>
                    <a:pt x="27401" y="2726332"/>
                    <a:pt x="0" y="2434214"/>
                    <a:pt x="0" y="20738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20"/>
            <p:cNvGrpSpPr/>
            <p:nvPr/>
          </p:nvGrpSpPr>
          <p:grpSpPr>
            <a:xfrm>
              <a:off x="6029858" y="3362853"/>
              <a:ext cx="132297" cy="132297"/>
              <a:chOff x="8936533" y="2738955"/>
              <a:chExt cx="211667" cy="211667"/>
            </a:xfrm>
          </p:grpSpPr>
          <p:sp>
            <p:nvSpPr>
              <p:cNvPr id="19" name="椭圆 24"/>
              <p:cNvSpPr/>
              <p:nvPr/>
            </p:nvSpPr>
            <p:spPr>
              <a:xfrm>
                <a:off x="8936533" y="2738955"/>
                <a:ext cx="211667" cy="211667"/>
              </a:xfrm>
              <a:prstGeom prst="ellipse">
                <a:avLst/>
              </a:prstGeom>
              <a:solidFill>
                <a:srgbClr val="E456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25"/>
              <p:cNvSpPr/>
              <p:nvPr/>
            </p:nvSpPr>
            <p:spPr>
              <a:xfrm>
                <a:off x="8982254" y="2786595"/>
                <a:ext cx="116410" cy="1164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21"/>
            <p:cNvSpPr/>
            <p:nvPr/>
          </p:nvSpPr>
          <p:spPr>
            <a:xfrm rot="18000000">
              <a:off x="5335147" y="3019241"/>
              <a:ext cx="1991334" cy="16024"/>
            </a:xfrm>
            <a:prstGeom prst="ellipse">
              <a:avLst/>
            </a:prstGeom>
            <a:solidFill>
              <a:srgbClr val="E4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22"/>
            <p:cNvSpPr/>
            <p:nvPr/>
          </p:nvSpPr>
          <p:spPr>
            <a:xfrm>
              <a:off x="4222642" y="1556658"/>
              <a:ext cx="3744344" cy="3751986"/>
            </a:xfrm>
            <a:prstGeom prst="ellipse">
              <a:avLst/>
            </a:prstGeom>
            <a:gradFill flip="none" rotWithShape="1">
              <a:gsLst>
                <a:gs pos="50000">
                  <a:schemeClr val="tx1">
                    <a:alpha val="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23"/>
            <p:cNvSpPr/>
            <p:nvPr/>
          </p:nvSpPr>
          <p:spPr>
            <a:xfrm rot="19800000" flipH="1">
              <a:off x="4224759" y="1557843"/>
              <a:ext cx="3742484" cy="3742315"/>
            </a:xfrm>
            <a:custGeom>
              <a:avLst/>
              <a:gdLst>
                <a:gd name="connsiteX0" fmla="*/ 2728883 w 3742484"/>
                <a:gd name="connsiteY0" fmla="*/ 3343109 h 3742315"/>
                <a:gd name="connsiteX1" fmla="*/ 2717169 w 3742484"/>
                <a:gd name="connsiteY1" fmla="*/ 3349872 h 3742315"/>
                <a:gd name="connsiteX2" fmla="*/ 2710573 w 3742484"/>
                <a:gd name="connsiteY2" fmla="*/ 3374489 h 3742315"/>
                <a:gd name="connsiteX3" fmla="*/ 2785153 w 3742484"/>
                <a:gd name="connsiteY3" fmla="*/ 3503665 h 3742315"/>
                <a:gd name="connsiteX4" fmla="*/ 2807242 w 3742484"/>
                <a:gd name="connsiteY4" fmla="*/ 3492357 h 3742315"/>
                <a:gd name="connsiteX5" fmla="*/ 2828080 w 3742484"/>
                <a:gd name="connsiteY5" fmla="*/ 3478881 h 3742315"/>
                <a:gd name="connsiteX6" fmla="*/ 2753500 w 3742484"/>
                <a:gd name="connsiteY6" fmla="*/ 3349705 h 3742315"/>
                <a:gd name="connsiteX7" fmla="*/ 2728883 w 3742484"/>
                <a:gd name="connsiteY7" fmla="*/ 3343109 h 3742315"/>
                <a:gd name="connsiteX8" fmla="*/ 3360899 w 3742484"/>
                <a:gd name="connsiteY8" fmla="*/ 2708687 h 3742315"/>
                <a:gd name="connsiteX9" fmla="*/ 3349956 w 3742484"/>
                <a:gd name="connsiteY9" fmla="*/ 2717084 h 3742315"/>
                <a:gd name="connsiteX10" fmla="*/ 3343194 w 3742484"/>
                <a:gd name="connsiteY10" fmla="*/ 2728797 h 3742315"/>
                <a:gd name="connsiteX11" fmla="*/ 3349790 w 3742484"/>
                <a:gd name="connsiteY11" fmla="*/ 2753415 h 3742315"/>
                <a:gd name="connsiteX12" fmla="*/ 3479320 w 3742484"/>
                <a:gd name="connsiteY12" fmla="*/ 2828199 h 3742315"/>
                <a:gd name="connsiteX13" fmla="*/ 3503148 w 3742484"/>
                <a:gd name="connsiteY13" fmla="*/ 2784719 h 3742315"/>
                <a:gd name="connsiteX14" fmla="*/ 3374574 w 3742484"/>
                <a:gd name="connsiteY14" fmla="*/ 2710487 h 3742315"/>
                <a:gd name="connsiteX15" fmla="*/ 3360899 w 3742484"/>
                <a:gd name="connsiteY15" fmla="*/ 2708687 h 3742315"/>
                <a:gd name="connsiteX16" fmla="*/ 1851736 w 3742484"/>
                <a:gd name="connsiteY16" fmla="*/ 3580002 h 3742315"/>
                <a:gd name="connsiteX17" fmla="*/ 1846458 w 3742484"/>
                <a:gd name="connsiteY17" fmla="*/ 3592745 h 3742315"/>
                <a:gd name="connsiteX18" fmla="*/ 1846458 w 3742484"/>
                <a:gd name="connsiteY18" fmla="*/ 3741210 h 3742315"/>
                <a:gd name="connsiteX19" fmla="*/ 1896026 w 3742484"/>
                <a:gd name="connsiteY19" fmla="*/ 3742315 h 3742315"/>
                <a:gd name="connsiteX20" fmla="*/ 1896026 w 3742484"/>
                <a:gd name="connsiteY20" fmla="*/ 3592745 h 3742315"/>
                <a:gd name="connsiteX21" fmla="*/ 1878005 w 3742484"/>
                <a:gd name="connsiteY21" fmla="*/ 3574724 h 3742315"/>
                <a:gd name="connsiteX22" fmla="*/ 1864480 w 3742484"/>
                <a:gd name="connsiteY22" fmla="*/ 3574724 h 3742315"/>
                <a:gd name="connsiteX23" fmla="*/ 1851736 w 3742484"/>
                <a:gd name="connsiteY23" fmla="*/ 3580002 h 3742315"/>
                <a:gd name="connsiteX24" fmla="*/ 999927 w 3742484"/>
                <a:gd name="connsiteY24" fmla="*/ 3341307 h 3742315"/>
                <a:gd name="connsiteX25" fmla="*/ 988985 w 3742484"/>
                <a:gd name="connsiteY25" fmla="*/ 3349703 h 3742315"/>
                <a:gd name="connsiteX26" fmla="*/ 914158 w 3742484"/>
                <a:gd name="connsiteY26" fmla="*/ 3479308 h 3742315"/>
                <a:gd name="connsiteX27" fmla="*/ 957640 w 3742484"/>
                <a:gd name="connsiteY27" fmla="*/ 3503132 h 3742315"/>
                <a:gd name="connsiteX28" fmla="*/ 1031912 w 3742484"/>
                <a:gd name="connsiteY28" fmla="*/ 3374488 h 3742315"/>
                <a:gd name="connsiteX29" fmla="*/ 1025316 w 3742484"/>
                <a:gd name="connsiteY29" fmla="*/ 3349870 h 3742315"/>
                <a:gd name="connsiteX30" fmla="*/ 1013602 w 3742484"/>
                <a:gd name="connsiteY30" fmla="*/ 3343108 h 3742315"/>
                <a:gd name="connsiteX31" fmla="*/ 999927 w 3742484"/>
                <a:gd name="connsiteY31" fmla="*/ 3341307 h 3742315"/>
                <a:gd name="connsiteX32" fmla="*/ 3580087 w 3742484"/>
                <a:gd name="connsiteY32" fmla="*/ 1851651 h 3742315"/>
                <a:gd name="connsiteX33" fmla="*/ 3574809 w 3742484"/>
                <a:gd name="connsiteY33" fmla="*/ 1864394 h 3742315"/>
                <a:gd name="connsiteX34" fmla="*/ 3574809 w 3742484"/>
                <a:gd name="connsiteY34" fmla="*/ 1877920 h 3742315"/>
                <a:gd name="connsiteX35" fmla="*/ 3592830 w 3742484"/>
                <a:gd name="connsiteY35" fmla="*/ 1895941 h 3742315"/>
                <a:gd name="connsiteX36" fmla="*/ 3741375 w 3742484"/>
                <a:gd name="connsiteY36" fmla="*/ 1895941 h 3742315"/>
                <a:gd name="connsiteX37" fmla="*/ 3742484 w 3742484"/>
                <a:gd name="connsiteY37" fmla="*/ 1846373 h 3742315"/>
                <a:gd name="connsiteX38" fmla="*/ 3592830 w 3742484"/>
                <a:gd name="connsiteY38" fmla="*/ 1846373 h 3742315"/>
                <a:gd name="connsiteX39" fmla="*/ 3580087 w 3742484"/>
                <a:gd name="connsiteY39" fmla="*/ 1851651 h 3742315"/>
                <a:gd name="connsiteX40" fmla="*/ 3349789 w 3742484"/>
                <a:gd name="connsiteY40" fmla="*/ 988899 h 3742315"/>
                <a:gd name="connsiteX41" fmla="*/ 3343193 w 3742484"/>
                <a:gd name="connsiteY41" fmla="*/ 1013517 h 3742315"/>
                <a:gd name="connsiteX42" fmla="*/ 3349956 w 3742484"/>
                <a:gd name="connsiteY42" fmla="*/ 1025230 h 3742315"/>
                <a:gd name="connsiteX43" fmla="*/ 3374573 w 3742484"/>
                <a:gd name="connsiteY43" fmla="*/ 1031827 h 3742315"/>
                <a:gd name="connsiteX44" fmla="*/ 3503899 w 3742484"/>
                <a:gd name="connsiteY44" fmla="*/ 957161 h 3742315"/>
                <a:gd name="connsiteX45" fmla="*/ 3492591 w 3742484"/>
                <a:gd name="connsiteY45" fmla="*/ 935071 h 3742315"/>
                <a:gd name="connsiteX46" fmla="*/ 3479115 w 3742484"/>
                <a:gd name="connsiteY46" fmla="*/ 914233 h 3742315"/>
                <a:gd name="connsiteX47" fmla="*/ 367911 w 3742484"/>
                <a:gd name="connsiteY47" fmla="*/ 2710487 h 3742315"/>
                <a:gd name="connsiteX48" fmla="*/ 238585 w 3742484"/>
                <a:gd name="connsiteY48" fmla="*/ 2785154 h 3742315"/>
                <a:gd name="connsiteX49" fmla="*/ 249894 w 3742484"/>
                <a:gd name="connsiteY49" fmla="*/ 2807243 h 3742315"/>
                <a:gd name="connsiteX50" fmla="*/ 263369 w 3742484"/>
                <a:gd name="connsiteY50" fmla="*/ 2828081 h 3742315"/>
                <a:gd name="connsiteX51" fmla="*/ 392695 w 3742484"/>
                <a:gd name="connsiteY51" fmla="*/ 2753415 h 3742315"/>
                <a:gd name="connsiteX52" fmla="*/ 399292 w 3742484"/>
                <a:gd name="connsiteY52" fmla="*/ 2728797 h 3742315"/>
                <a:gd name="connsiteX53" fmla="*/ 392529 w 3742484"/>
                <a:gd name="connsiteY53" fmla="*/ 2717084 h 3742315"/>
                <a:gd name="connsiteX54" fmla="*/ 367911 w 3742484"/>
                <a:gd name="connsiteY54" fmla="*/ 2710487 h 3742315"/>
                <a:gd name="connsiteX55" fmla="*/ 2784845 w 3742484"/>
                <a:gd name="connsiteY55" fmla="*/ 239183 h 3742315"/>
                <a:gd name="connsiteX56" fmla="*/ 2710573 w 3742484"/>
                <a:gd name="connsiteY56" fmla="*/ 367826 h 3742315"/>
                <a:gd name="connsiteX57" fmla="*/ 2717169 w 3742484"/>
                <a:gd name="connsiteY57" fmla="*/ 392443 h 3742315"/>
                <a:gd name="connsiteX58" fmla="*/ 2728883 w 3742484"/>
                <a:gd name="connsiteY58" fmla="*/ 399207 h 3742315"/>
                <a:gd name="connsiteX59" fmla="*/ 2753500 w 3742484"/>
                <a:gd name="connsiteY59" fmla="*/ 392610 h 3742315"/>
                <a:gd name="connsiteX60" fmla="*/ 2828327 w 3742484"/>
                <a:gd name="connsiteY60" fmla="*/ 263006 h 3742315"/>
                <a:gd name="connsiteX61" fmla="*/ 1109 w 3742484"/>
                <a:gd name="connsiteY61" fmla="*/ 1846373 h 3742315"/>
                <a:gd name="connsiteX62" fmla="*/ 0 w 3742484"/>
                <a:gd name="connsiteY62" fmla="*/ 1895941 h 3742315"/>
                <a:gd name="connsiteX63" fmla="*/ 149655 w 3742484"/>
                <a:gd name="connsiteY63" fmla="*/ 1895941 h 3742315"/>
                <a:gd name="connsiteX64" fmla="*/ 167676 w 3742484"/>
                <a:gd name="connsiteY64" fmla="*/ 1877920 h 3742315"/>
                <a:gd name="connsiteX65" fmla="*/ 167676 w 3742484"/>
                <a:gd name="connsiteY65" fmla="*/ 1864394 h 3742315"/>
                <a:gd name="connsiteX66" fmla="*/ 149655 w 3742484"/>
                <a:gd name="connsiteY66" fmla="*/ 1846373 h 3742315"/>
                <a:gd name="connsiteX67" fmla="*/ 1846459 w 3742484"/>
                <a:gd name="connsiteY67" fmla="*/ 0 h 3742315"/>
                <a:gd name="connsiteX68" fmla="*/ 1846459 w 3742484"/>
                <a:gd name="connsiteY68" fmla="*/ 149569 h 3742315"/>
                <a:gd name="connsiteX69" fmla="*/ 1864480 w 3742484"/>
                <a:gd name="connsiteY69" fmla="*/ 167590 h 3742315"/>
                <a:gd name="connsiteX70" fmla="*/ 1878005 w 3742484"/>
                <a:gd name="connsiteY70" fmla="*/ 167590 h 3742315"/>
                <a:gd name="connsiteX71" fmla="*/ 1896027 w 3742484"/>
                <a:gd name="connsiteY71" fmla="*/ 149569 h 3742315"/>
                <a:gd name="connsiteX72" fmla="*/ 1896027 w 3742484"/>
                <a:gd name="connsiteY72" fmla="*/ 1105 h 3742315"/>
                <a:gd name="connsiteX73" fmla="*/ 263165 w 3742484"/>
                <a:gd name="connsiteY73" fmla="*/ 914115 h 3742315"/>
                <a:gd name="connsiteX74" fmla="*/ 239337 w 3742484"/>
                <a:gd name="connsiteY74" fmla="*/ 957595 h 3742315"/>
                <a:gd name="connsiteX75" fmla="*/ 367911 w 3742484"/>
                <a:gd name="connsiteY75" fmla="*/ 1031827 h 3742315"/>
                <a:gd name="connsiteX76" fmla="*/ 392529 w 3742484"/>
                <a:gd name="connsiteY76" fmla="*/ 1025230 h 3742315"/>
                <a:gd name="connsiteX77" fmla="*/ 399291 w 3742484"/>
                <a:gd name="connsiteY77" fmla="*/ 1013517 h 3742315"/>
                <a:gd name="connsiteX78" fmla="*/ 392695 w 3742484"/>
                <a:gd name="connsiteY78" fmla="*/ 988899 h 3742315"/>
                <a:gd name="connsiteX79" fmla="*/ 935242 w 3742484"/>
                <a:gd name="connsiteY79" fmla="*/ 249958 h 3742315"/>
                <a:gd name="connsiteX80" fmla="*/ 914404 w 3742484"/>
                <a:gd name="connsiteY80" fmla="*/ 263434 h 3742315"/>
                <a:gd name="connsiteX81" fmla="*/ 988985 w 3742484"/>
                <a:gd name="connsiteY81" fmla="*/ 392612 h 3742315"/>
                <a:gd name="connsiteX82" fmla="*/ 1013602 w 3742484"/>
                <a:gd name="connsiteY82" fmla="*/ 399208 h 3742315"/>
                <a:gd name="connsiteX83" fmla="*/ 1025316 w 3742484"/>
                <a:gd name="connsiteY83" fmla="*/ 392445 h 3742315"/>
                <a:gd name="connsiteX84" fmla="*/ 1031912 w 3742484"/>
                <a:gd name="connsiteY84" fmla="*/ 367828 h 3742315"/>
                <a:gd name="connsiteX85" fmla="*/ 957331 w 3742484"/>
                <a:gd name="connsiteY85" fmla="*/ 238650 h 374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742484" h="3742315">
                  <a:moveTo>
                    <a:pt x="2728883" y="3343109"/>
                  </a:moveTo>
                  <a:lnTo>
                    <a:pt x="2717169" y="3349872"/>
                  </a:lnTo>
                  <a:cubicBezTo>
                    <a:pt x="2708549" y="3354848"/>
                    <a:pt x="2705596" y="3365869"/>
                    <a:pt x="2710573" y="3374489"/>
                  </a:cubicBezTo>
                  <a:lnTo>
                    <a:pt x="2785153" y="3503665"/>
                  </a:lnTo>
                  <a:lnTo>
                    <a:pt x="2807242" y="3492357"/>
                  </a:lnTo>
                  <a:lnTo>
                    <a:pt x="2828080" y="3478881"/>
                  </a:lnTo>
                  <a:lnTo>
                    <a:pt x="2753500" y="3349705"/>
                  </a:lnTo>
                  <a:cubicBezTo>
                    <a:pt x="2748523" y="3341085"/>
                    <a:pt x="2737502" y="3338132"/>
                    <a:pt x="2728883" y="3343109"/>
                  </a:cubicBezTo>
                  <a:close/>
                  <a:moveTo>
                    <a:pt x="3360899" y="2708687"/>
                  </a:moveTo>
                  <a:cubicBezTo>
                    <a:pt x="3356444" y="2709881"/>
                    <a:pt x="3352445" y="2712774"/>
                    <a:pt x="3349956" y="2717084"/>
                  </a:cubicBezTo>
                  <a:lnTo>
                    <a:pt x="3343194" y="2728797"/>
                  </a:lnTo>
                  <a:cubicBezTo>
                    <a:pt x="3338217" y="2737417"/>
                    <a:pt x="3341170" y="2748438"/>
                    <a:pt x="3349790" y="2753415"/>
                  </a:cubicBezTo>
                  <a:lnTo>
                    <a:pt x="3479320" y="2828199"/>
                  </a:lnTo>
                  <a:lnTo>
                    <a:pt x="3503148" y="2784719"/>
                  </a:lnTo>
                  <a:lnTo>
                    <a:pt x="3374574" y="2710487"/>
                  </a:lnTo>
                  <a:cubicBezTo>
                    <a:pt x="3370264" y="2707999"/>
                    <a:pt x="3365354" y="2707493"/>
                    <a:pt x="3360899" y="2708687"/>
                  </a:cubicBezTo>
                  <a:close/>
                  <a:moveTo>
                    <a:pt x="1851736" y="3580002"/>
                  </a:moveTo>
                  <a:cubicBezTo>
                    <a:pt x="1848475" y="3583264"/>
                    <a:pt x="1846458" y="3587769"/>
                    <a:pt x="1846458" y="3592745"/>
                  </a:cubicBezTo>
                  <a:lnTo>
                    <a:pt x="1846458" y="3741210"/>
                  </a:lnTo>
                  <a:lnTo>
                    <a:pt x="1896026" y="3742315"/>
                  </a:lnTo>
                  <a:lnTo>
                    <a:pt x="1896026" y="3592745"/>
                  </a:lnTo>
                  <a:cubicBezTo>
                    <a:pt x="1896026" y="3582792"/>
                    <a:pt x="1887958" y="3574724"/>
                    <a:pt x="1878005" y="3574724"/>
                  </a:cubicBezTo>
                  <a:lnTo>
                    <a:pt x="1864480" y="3574724"/>
                  </a:lnTo>
                  <a:cubicBezTo>
                    <a:pt x="1859503" y="3574725"/>
                    <a:pt x="1854998" y="3576741"/>
                    <a:pt x="1851736" y="3580002"/>
                  </a:cubicBezTo>
                  <a:close/>
                  <a:moveTo>
                    <a:pt x="999927" y="3341307"/>
                  </a:moveTo>
                  <a:cubicBezTo>
                    <a:pt x="995473" y="3342501"/>
                    <a:pt x="991473" y="3345393"/>
                    <a:pt x="988985" y="3349703"/>
                  </a:cubicBezTo>
                  <a:lnTo>
                    <a:pt x="914158" y="3479308"/>
                  </a:lnTo>
                  <a:lnTo>
                    <a:pt x="957640" y="3503132"/>
                  </a:lnTo>
                  <a:lnTo>
                    <a:pt x="1031912" y="3374488"/>
                  </a:lnTo>
                  <a:cubicBezTo>
                    <a:pt x="1036889" y="3365868"/>
                    <a:pt x="1033935" y="3354847"/>
                    <a:pt x="1025316" y="3349870"/>
                  </a:cubicBezTo>
                  <a:lnTo>
                    <a:pt x="1013602" y="3343108"/>
                  </a:lnTo>
                  <a:cubicBezTo>
                    <a:pt x="1009292" y="3340620"/>
                    <a:pt x="1004382" y="3340113"/>
                    <a:pt x="999927" y="3341307"/>
                  </a:cubicBezTo>
                  <a:close/>
                  <a:moveTo>
                    <a:pt x="3580087" y="1851651"/>
                  </a:moveTo>
                  <a:cubicBezTo>
                    <a:pt x="3576826" y="1854912"/>
                    <a:pt x="3574809" y="1859417"/>
                    <a:pt x="3574809" y="1864394"/>
                  </a:cubicBezTo>
                  <a:lnTo>
                    <a:pt x="3574809" y="1877920"/>
                  </a:lnTo>
                  <a:cubicBezTo>
                    <a:pt x="3574809" y="1887873"/>
                    <a:pt x="3582877" y="1895941"/>
                    <a:pt x="3592830" y="1895941"/>
                  </a:cubicBezTo>
                  <a:lnTo>
                    <a:pt x="3741375" y="1895941"/>
                  </a:lnTo>
                  <a:lnTo>
                    <a:pt x="3742484" y="1846373"/>
                  </a:lnTo>
                  <a:lnTo>
                    <a:pt x="3592830" y="1846373"/>
                  </a:lnTo>
                  <a:cubicBezTo>
                    <a:pt x="3587854" y="1846373"/>
                    <a:pt x="3583348" y="1848390"/>
                    <a:pt x="3580087" y="1851651"/>
                  </a:cubicBezTo>
                  <a:close/>
                  <a:moveTo>
                    <a:pt x="3349789" y="988899"/>
                  </a:moveTo>
                  <a:cubicBezTo>
                    <a:pt x="3341170" y="993876"/>
                    <a:pt x="3338217" y="1004897"/>
                    <a:pt x="3343193" y="1013517"/>
                  </a:cubicBezTo>
                  <a:lnTo>
                    <a:pt x="3349956" y="1025230"/>
                  </a:lnTo>
                  <a:cubicBezTo>
                    <a:pt x="3354933" y="1033850"/>
                    <a:pt x="3365954" y="1036803"/>
                    <a:pt x="3374573" y="1031827"/>
                  </a:cubicBezTo>
                  <a:lnTo>
                    <a:pt x="3503899" y="957161"/>
                  </a:lnTo>
                  <a:lnTo>
                    <a:pt x="3492591" y="935071"/>
                  </a:lnTo>
                  <a:lnTo>
                    <a:pt x="3479115" y="914233"/>
                  </a:lnTo>
                  <a:close/>
                  <a:moveTo>
                    <a:pt x="367911" y="2710487"/>
                  </a:moveTo>
                  <a:lnTo>
                    <a:pt x="238585" y="2785154"/>
                  </a:lnTo>
                  <a:lnTo>
                    <a:pt x="249894" y="2807243"/>
                  </a:lnTo>
                  <a:lnTo>
                    <a:pt x="263369" y="2828081"/>
                  </a:lnTo>
                  <a:lnTo>
                    <a:pt x="392695" y="2753415"/>
                  </a:lnTo>
                  <a:cubicBezTo>
                    <a:pt x="401315" y="2748438"/>
                    <a:pt x="404268" y="2737417"/>
                    <a:pt x="399292" y="2728797"/>
                  </a:cubicBezTo>
                  <a:lnTo>
                    <a:pt x="392529" y="2717084"/>
                  </a:lnTo>
                  <a:cubicBezTo>
                    <a:pt x="387552" y="2708464"/>
                    <a:pt x="376531" y="2705511"/>
                    <a:pt x="367911" y="2710487"/>
                  </a:cubicBezTo>
                  <a:close/>
                  <a:moveTo>
                    <a:pt x="2784845" y="239183"/>
                  </a:moveTo>
                  <a:lnTo>
                    <a:pt x="2710573" y="367826"/>
                  </a:lnTo>
                  <a:cubicBezTo>
                    <a:pt x="2705596" y="376446"/>
                    <a:pt x="2708549" y="387467"/>
                    <a:pt x="2717169" y="392443"/>
                  </a:cubicBezTo>
                  <a:lnTo>
                    <a:pt x="2728883" y="399207"/>
                  </a:lnTo>
                  <a:cubicBezTo>
                    <a:pt x="2737502" y="404183"/>
                    <a:pt x="2748523" y="401230"/>
                    <a:pt x="2753500" y="392610"/>
                  </a:cubicBezTo>
                  <a:lnTo>
                    <a:pt x="2828327" y="263006"/>
                  </a:lnTo>
                  <a:close/>
                  <a:moveTo>
                    <a:pt x="1109" y="1846373"/>
                  </a:moveTo>
                  <a:lnTo>
                    <a:pt x="0" y="1895941"/>
                  </a:lnTo>
                  <a:lnTo>
                    <a:pt x="149655" y="1895941"/>
                  </a:lnTo>
                  <a:cubicBezTo>
                    <a:pt x="159608" y="1895941"/>
                    <a:pt x="167676" y="1887873"/>
                    <a:pt x="167676" y="1877920"/>
                  </a:cubicBezTo>
                  <a:lnTo>
                    <a:pt x="167676" y="1864394"/>
                  </a:lnTo>
                  <a:cubicBezTo>
                    <a:pt x="167676" y="1854441"/>
                    <a:pt x="159608" y="1846373"/>
                    <a:pt x="149655" y="1846373"/>
                  </a:cubicBezTo>
                  <a:close/>
                  <a:moveTo>
                    <a:pt x="1846459" y="0"/>
                  </a:moveTo>
                  <a:lnTo>
                    <a:pt x="1846459" y="149569"/>
                  </a:lnTo>
                  <a:cubicBezTo>
                    <a:pt x="1846459" y="159522"/>
                    <a:pt x="1854527" y="167590"/>
                    <a:pt x="1864480" y="167590"/>
                  </a:cubicBezTo>
                  <a:lnTo>
                    <a:pt x="1878005" y="167590"/>
                  </a:lnTo>
                  <a:cubicBezTo>
                    <a:pt x="1887958" y="167590"/>
                    <a:pt x="1896027" y="159522"/>
                    <a:pt x="1896027" y="149569"/>
                  </a:cubicBezTo>
                  <a:lnTo>
                    <a:pt x="1896027" y="1105"/>
                  </a:lnTo>
                  <a:close/>
                  <a:moveTo>
                    <a:pt x="263165" y="914115"/>
                  </a:moveTo>
                  <a:lnTo>
                    <a:pt x="239337" y="957595"/>
                  </a:lnTo>
                  <a:lnTo>
                    <a:pt x="367911" y="1031827"/>
                  </a:lnTo>
                  <a:cubicBezTo>
                    <a:pt x="376531" y="1036803"/>
                    <a:pt x="387552" y="1033850"/>
                    <a:pt x="392529" y="1025230"/>
                  </a:cubicBezTo>
                  <a:lnTo>
                    <a:pt x="399291" y="1013517"/>
                  </a:lnTo>
                  <a:cubicBezTo>
                    <a:pt x="404268" y="1004897"/>
                    <a:pt x="401315" y="993876"/>
                    <a:pt x="392695" y="988899"/>
                  </a:cubicBezTo>
                  <a:close/>
                  <a:moveTo>
                    <a:pt x="935242" y="249958"/>
                  </a:moveTo>
                  <a:lnTo>
                    <a:pt x="914404" y="263434"/>
                  </a:lnTo>
                  <a:lnTo>
                    <a:pt x="988985" y="392612"/>
                  </a:lnTo>
                  <a:cubicBezTo>
                    <a:pt x="993961" y="401230"/>
                    <a:pt x="1004983" y="404184"/>
                    <a:pt x="1013602" y="399208"/>
                  </a:cubicBezTo>
                  <a:lnTo>
                    <a:pt x="1025316" y="392445"/>
                  </a:lnTo>
                  <a:cubicBezTo>
                    <a:pt x="1033936" y="387468"/>
                    <a:pt x="1036888" y="376446"/>
                    <a:pt x="1031912" y="367828"/>
                  </a:cubicBezTo>
                  <a:lnTo>
                    <a:pt x="957331" y="2386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33" name="文本框 129"/>
          <p:cNvSpPr txBox="1"/>
          <p:nvPr/>
        </p:nvSpPr>
        <p:spPr>
          <a:xfrm>
            <a:off x="3270907" y="1053126"/>
            <a:ext cx="554117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sz="1400" b="1" dirty="0" smtClean="0">
                <a:latin typeface="Calibri" panose="020F0502020204030204" pitchFamily="34" charset="0"/>
              </a:rPr>
              <a:t>3) Bu </a:t>
            </a:r>
            <a:r>
              <a:rPr lang="tr-TR" sz="1400" b="1" dirty="0">
                <a:latin typeface="Calibri" panose="020F0502020204030204" pitchFamily="34" charset="0"/>
              </a:rPr>
              <a:t>formda yer alan soruları cevaplamak için gereken süre 2 ders saati olarak öngörülmüştür. Ancak uygulama bu süreden daha az veya daha fazla olacak şekilde yapılabilir. Aşağıda bu durumlar açıklanmıştır</a:t>
            </a:r>
            <a:r>
              <a:rPr lang="tr-TR" sz="1400" b="1" dirty="0" smtClean="0">
                <a:latin typeface="Calibri" panose="020F0502020204030204" pitchFamily="34" charset="0"/>
              </a:rPr>
              <a:t>:</a:t>
            </a:r>
            <a:endParaRPr lang="tr-TR" sz="1400" b="1" dirty="0">
              <a:latin typeface="Calibri" panose="020F0502020204030204" pitchFamily="34" charset="0"/>
            </a:endParaRPr>
          </a:p>
        </p:txBody>
      </p:sp>
      <p:sp>
        <p:nvSpPr>
          <p:cNvPr id="135" name="文本框 129"/>
          <p:cNvSpPr txBox="1"/>
          <p:nvPr/>
        </p:nvSpPr>
        <p:spPr>
          <a:xfrm>
            <a:off x="741017" y="2276191"/>
            <a:ext cx="3626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tr-TR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2) Soruların </a:t>
            </a:r>
            <a:r>
              <a:rPr lang="tr-TR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tamamı açık uçlu olup cevap öğrenciler tarafından oluşturulacaktır.</a:t>
            </a:r>
          </a:p>
        </p:txBody>
      </p:sp>
      <p:sp>
        <p:nvSpPr>
          <p:cNvPr id="136" name="文本框 129"/>
          <p:cNvSpPr txBox="1"/>
          <p:nvPr/>
        </p:nvSpPr>
        <p:spPr>
          <a:xfrm>
            <a:off x="64652" y="5283283"/>
            <a:ext cx="594408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>
              <a:lnSpc>
                <a:spcPct val="150000"/>
              </a:lnSpc>
            </a:pPr>
            <a:r>
              <a:rPr lang="tr-TR" sz="1400" b="1" dirty="0">
                <a:solidFill>
                  <a:srgbClr val="7030A0"/>
                </a:solidFill>
                <a:latin typeface="Calibri" panose="020F0502020204030204" pitchFamily="34" charset="0"/>
              </a:rPr>
              <a:t>4) Sınav güvenliğini sağlamak amacıyla öğrencilerin birbiriyle konuşması, öğretmenden yardım istemesi, kitap defter elektronik cihaz gibi kaynakları kullanması veya öğretmenlerin öğrencilere cevabı söylemesi, cevap hakkında bilgi vermesi vs. kesinlikle yasaktır. </a:t>
            </a:r>
          </a:p>
        </p:txBody>
      </p:sp>
      <p:sp>
        <p:nvSpPr>
          <p:cNvPr id="138" name="文本框 129"/>
          <p:cNvSpPr txBox="1"/>
          <p:nvPr/>
        </p:nvSpPr>
        <p:spPr>
          <a:xfrm>
            <a:off x="7680437" y="1983293"/>
            <a:ext cx="45115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tr-TR" sz="1400" b="1" dirty="0">
                <a:latin typeface="Calibri" panose="020F0502020204030204" pitchFamily="34" charset="0"/>
              </a:rPr>
              <a:t>a</a:t>
            </a:r>
            <a:r>
              <a:rPr lang="tr-TR" sz="1400" b="1" dirty="0" smtClean="0">
                <a:latin typeface="Calibri" panose="020F0502020204030204" pitchFamily="34" charset="0"/>
              </a:rPr>
              <a:t>) Uygulama </a:t>
            </a:r>
            <a:r>
              <a:rPr lang="tr-TR" sz="1400" b="1" dirty="0">
                <a:latin typeface="Calibri" panose="020F0502020204030204" pitchFamily="34" charset="0"/>
              </a:rPr>
              <a:t>öğrenci grubunun ihtiyaçları (sıkılma, konsantrasyonun azalması, fizyolojik ihtiyaçların karşılanması gibi) göz önünde bulundurularak teneffüsü kapsayacak veya teneffüste ara verilip takip eden derste devam edilecek şekilde yapılabilir. </a:t>
            </a:r>
          </a:p>
        </p:txBody>
      </p:sp>
      <p:sp>
        <p:nvSpPr>
          <p:cNvPr id="139" name="文本框 129"/>
          <p:cNvSpPr txBox="1"/>
          <p:nvPr/>
        </p:nvSpPr>
        <p:spPr>
          <a:xfrm>
            <a:off x="7819547" y="4072705"/>
            <a:ext cx="38199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tr-TR" sz="1400" b="1" dirty="0">
                <a:latin typeface="Calibri" panose="020F0502020204030204" pitchFamily="34" charset="0"/>
              </a:rPr>
              <a:t>b</a:t>
            </a:r>
            <a:r>
              <a:rPr lang="tr-TR" sz="1400" b="1" dirty="0" smtClean="0">
                <a:latin typeface="Calibri" panose="020F0502020204030204" pitchFamily="34" charset="0"/>
              </a:rPr>
              <a:t>) Uygulamaya </a:t>
            </a:r>
            <a:r>
              <a:rPr lang="tr-TR" sz="1400" b="1" dirty="0">
                <a:latin typeface="Calibri" panose="020F0502020204030204" pitchFamily="34" charset="0"/>
              </a:rPr>
              <a:t>teneffüste ara verildiği durumda kitapçıkların öğrencilerden toplanması ve evrakın güvenliğinin sağlanması gerekmektedir. </a:t>
            </a:r>
          </a:p>
        </p:txBody>
      </p:sp>
      <p:sp>
        <p:nvSpPr>
          <p:cNvPr id="140" name="文本框 129"/>
          <p:cNvSpPr txBox="1"/>
          <p:nvPr/>
        </p:nvSpPr>
        <p:spPr>
          <a:xfrm>
            <a:off x="6761706" y="5467948"/>
            <a:ext cx="51849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tr-TR" sz="1400" b="1" dirty="0">
                <a:latin typeface="Calibri" panose="020F0502020204030204" pitchFamily="34" charset="0"/>
              </a:rPr>
              <a:t>c</a:t>
            </a:r>
            <a:r>
              <a:rPr lang="tr-TR" sz="1400" b="1" dirty="0" smtClean="0">
                <a:latin typeface="Calibri" panose="020F0502020204030204" pitchFamily="34" charset="0"/>
              </a:rPr>
              <a:t>) Öğrencilerin </a:t>
            </a:r>
            <a:r>
              <a:rPr lang="tr-TR" sz="1400" b="1" dirty="0">
                <a:latin typeface="Calibri" panose="020F0502020204030204" pitchFamily="34" charset="0"/>
              </a:rPr>
              <a:t>tüm soruları cevaplaması için gereken süre iki ders saatini geçtiği durumlarda öğrencilerin tüm sorulara göz atabilmesi için bir ders saatini geçmeyecek şekilde ek süre verilebilir. </a:t>
            </a:r>
          </a:p>
        </p:txBody>
      </p:sp>
      <p:sp>
        <p:nvSpPr>
          <p:cNvPr id="141" name="Dikdörtgen 140"/>
          <p:cNvSpPr/>
          <p:nvPr/>
        </p:nvSpPr>
        <p:spPr>
          <a:xfrm>
            <a:off x="1503179" y="373347"/>
            <a:ext cx="9485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tr-TR" altLang="zh-CN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Matematik </a:t>
            </a:r>
            <a:r>
              <a:rPr kumimoji="1" lang="tr-TR" altLang="zh-CN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Testi </a:t>
            </a:r>
            <a:r>
              <a:rPr kumimoji="1" lang="tr-TR" altLang="zh-CN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Kitapçıkları </a:t>
            </a:r>
            <a:r>
              <a:rPr kumimoji="1" lang="tr-TR" altLang="zh-CN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İçin Uygulama Yönergesi</a:t>
            </a:r>
            <a:endParaRPr kumimoji="1" lang="en-US" altLang="zh-CN" sz="3200" b="1" dirty="0">
              <a:solidFill>
                <a:srgbClr val="004E8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2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Dikdörtgen 142"/>
          <p:cNvSpPr/>
          <p:nvPr/>
        </p:nvSpPr>
        <p:spPr>
          <a:xfrm>
            <a:off x="378502" y="3754169"/>
            <a:ext cx="3673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400" b="1" dirty="0">
                <a:solidFill>
                  <a:srgbClr val="01ACBE"/>
                </a:solidFill>
                <a:latin typeface="Calibri" panose="020F0502020204030204" pitchFamily="34" charset="0"/>
                <a:ea typeface="时尚中黑简体" panose="01010104010101010101" pitchFamily="2" charset="-122"/>
              </a:rPr>
              <a:t>1) Elinizde bulunan kitapçık A ise </a:t>
            </a:r>
            <a:r>
              <a:rPr lang="tr-TR" sz="1400" b="1" dirty="0" smtClean="0">
                <a:solidFill>
                  <a:srgbClr val="01ACBE"/>
                </a:solidFill>
                <a:latin typeface="Calibri" panose="020F0502020204030204" pitchFamily="34" charset="0"/>
                <a:ea typeface="时尚中黑简体" panose="01010104010101010101" pitchFamily="2" charset="-122"/>
              </a:rPr>
              <a:t>30, </a:t>
            </a:r>
            <a:r>
              <a:rPr lang="tr-TR" sz="1400" b="1" dirty="0">
                <a:solidFill>
                  <a:srgbClr val="01ACBE"/>
                </a:solidFill>
                <a:latin typeface="Calibri" panose="020F0502020204030204" pitchFamily="34" charset="0"/>
                <a:ea typeface="时尚中黑简体" panose="01010104010101010101" pitchFamily="2" charset="-122"/>
              </a:rPr>
              <a:t>B ve C  ise </a:t>
            </a:r>
            <a:r>
              <a:rPr lang="tr-TR" sz="1400" b="1" dirty="0" smtClean="0">
                <a:solidFill>
                  <a:srgbClr val="01ACBE"/>
                </a:solidFill>
                <a:latin typeface="Calibri" panose="020F0502020204030204" pitchFamily="34" charset="0"/>
                <a:ea typeface="时尚中黑简体" panose="01010104010101010101" pitchFamily="2" charset="-122"/>
              </a:rPr>
              <a:t>31 </a:t>
            </a:r>
            <a:r>
              <a:rPr lang="tr-TR" sz="1400" b="1" dirty="0">
                <a:solidFill>
                  <a:srgbClr val="01ACBE"/>
                </a:solidFill>
                <a:latin typeface="Calibri" panose="020F0502020204030204" pitchFamily="34" charset="0"/>
                <a:ea typeface="时尚中黑简体" panose="01010104010101010101" pitchFamily="2" charset="-122"/>
              </a:rPr>
              <a:t>soru vardır. </a:t>
            </a:r>
          </a:p>
        </p:txBody>
      </p:sp>
      <p:grpSp>
        <p:nvGrpSpPr>
          <p:cNvPr id="167" name="组合 35"/>
          <p:cNvGrpSpPr/>
          <p:nvPr/>
        </p:nvGrpSpPr>
        <p:grpSpPr>
          <a:xfrm>
            <a:off x="4946247" y="4737763"/>
            <a:ext cx="784855" cy="993367"/>
            <a:chOff x="4390176" y="890801"/>
            <a:chExt cx="1081244" cy="1368991"/>
          </a:xfrm>
        </p:grpSpPr>
        <p:grpSp>
          <p:nvGrpSpPr>
            <p:cNvPr id="168" name="组合 39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72" name="圆角矩形 43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椭圆 44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9" name="组合 40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70" name="圆角矩形 41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椭圆 42"/>
              <p:cNvSpPr/>
              <p:nvPr/>
            </p:nvSpPr>
            <p:spPr>
              <a:xfrm>
                <a:off x="4627786" y="1946964"/>
                <a:ext cx="1963512" cy="1963512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8" name="Freeform 504"/>
          <p:cNvSpPr>
            <a:spLocks/>
          </p:cNvSpPr>
          <p:nvPr/>
        </p:nvSpPr>
        <p:spPr bwMode="auto">
          <a:xfrm>
            <a:off x="5157300" y="4943758"/>
            <a:ext cx="155097" cy="256094"/>
          </a:xfrm>
          <a:custGeom>
            <a:avLst/>
            <a:gdLst>
              <a:gd name="T0" fmla="*/ 5 w 47"/>
              <a:gd name="T1" fmla="*/ 69 h 78"/>
              <a:gd name="T2" fmla="*/ 6 w 47"/>
              <a:gd name="T3" fmla="*/ 77 h 78"/>
              <a:gd name="T4" fmla="*/ 9 w 47"/>
              <a:gd name="T5" fmla="*/ 78 h 78"/>
              <a:gd name="T6" fmla="*/ 14 w 47"/>
              <a:gd name="T7" fmla="*/ 76 h 78"/>
              <a:gd name="T8" fmla="*/ 26 w 47"/>
              <a:gd name="T9" fmla="*/ 57 h 78"/>
              <a:gd name="T10" fmla="*/ 46 w 47"/>
              <a:gd name="T11" fmla="*/ 57 h 78"/>
              <a:gd name="T12" fmla="*/ 47 w 47"/>
              <a:gd name="T13" fmla="*/ 56 h 78"/>
              <a:gd name="T14" fmla="*/ 47 w 47"/>
              <a:gd name="T15" fmla="*/ 42 h 78"/>
              <a:gd name="T16" fmla="*/ 32 w 47"/>
              <a:gd name="T17" fmla="*/ 19 h 78"/>
              <a:gd name="T18" fmla="*/ 30 w 47"/>
              <a:gd name="T19" fmla="*/ 20 h 78"/>
              <a:gd name="T20" fmla="*/ 35 w 47"/>
              <a:gd name="T21" fmla="*/ 10 h 78"/>
              <a:gd name="T22" fmla="*/ 24 w 47"/>
              <a:gd name="T23" fmla="*/ 0 h 78"/>
              <a:gd name="T24" fmla="*/ 14 w 47"/>
              <a:gd name="T25" fmla="*/ 10 h 78"/>
              <a:gd name="T26" fmla="*/ 24 w 47"/>
              <a:gd name="T27" fmla="*/ 21 h 78"/>
              <a:gd name="T28" fmla="*/ 27 w 47"/>
              <a:gd name="T29" fmla="*/ 20 h 78"/>
              <a:gd name="T30" fmla="*/ 21 w 47"/>
              <a:gd name="T31" fmla="*/ 27 h 78"/>
              <a:gd name="T32" fmla="*/ 5 w 47"/>
              <a:gd name="T33" fmla="*/ 31 h 78"/>
              <a:gd name="T34" fmla="*/ 1 w 47"/>
              <a:gd name="T35" fmla="*/ 34 h 78"/>
              <a:gd name="T36" fmla="*/ 1 w 47"/>
              <a:gd name="T37" fmla="*/ 38 h 78"/>
              <a:gd name="T38" fmla="*/ 6 w 47"/>
              <a:gd name="T39" fmla="*/ 42 h 78"/>
              <a:gd name="T40" fmla="*/ 8 w 47"/>
              <a:gd name="T41" fmla="*/ 42 h 78"/>
              <a:gd name="T42" fmla="*/ 17 w 47"/>
              <a:gd name="T43" fmla="*/ 40 h 78"/>
              <a:gd name="T44" fmla="*/ 17 w 47"/>
              <a:gd name="T45" fmla="*/ 43 h 78"/>
              <a:gd name="T46" fmla="*/ 17 w 47"/>
              <a:gd name="T47" fmla="*/ 47 h 78"/>
              <a:gd name="T48" fmla="*/ 5 w 47"/>
              <a:gd name="T49" fmla="*/ 6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" h="78">
                <a:moveTo>
                  <a:pt x="5" y="69"/>
                </a:moveTo>
                <a:cubicBezTo>
                  <a:pt x="3" y="72"/>
                  <a:pt x="3" y="76"/>
                  <a:pt x="6" y="77"/>
                </a:cubicBezTo>
                <a:cubicBezTo>
                  <a:pt x="7" y="78"/>
                  <a:pt x="8" y="78"/>
                  <a:pt x="9" y="78"/>
                </a:cubicBezTo>
                <a:cubicBezTo>
                  <a:pt x="11" y="78"/>
                  <a:pt x="13" y="77"/>
                  <a:pt x="14" y="76"/>
                </a:cubicBezTo>
                <a:cubicBezTo>
                  <a:pt x="26" y="57"/>
                  <a:pt x="26" y="57"/>
                  <a:pt x="2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7" y="57"/>
                  <a:pt x="47" y="57"/>
                  <a:pt x="47" y="56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29"/>
                  <a:pt x="41" y="19"/>
                  <a:pt x="32" y="19"/>
                </a:cubicBezTo>
                <a:cubicBezTo>
                  <a:pt x="31" y="19"/>
                  <a:pt x="30" y="19"/>
                  <a:pt x="30" y="20"/>
                </a:cubicBezTo>
                <a:cubicBezTo>
                  <a:pt x="33" y="18"/>
                  <a:pt x="35" y="14"/>
                  <a:pt x="35" y="10"/>
                </a:cubicBezTo>
                <a:cubicBezTo>
                  <a:pt x="35" y="5"/>
                  <a:pt x="30" y="0"/>
                  <a:pt x="24" y="0"/>
                </a:cubicBezTo>
                <a:cubicBezTo>
                  <a:pt x="19" y="0"/>
                  <a:pt x="14" y="5"/>
                  <a:pt x="14" y="10"/>
                </a:cubicBezTo>
                <a:cubicBezTo>
                  <a:pt x="14" y="16"/>
                  <a:pt x="19" y="21"/>
                  <a:pt x="24" y="21"/>
                </a:cubicBezTo>
                <a:cubicBezTo>
                  <a:pt x="25" y="21"/>
                  <a:pt x="26" y="21"/>
                  <a:pt x="27" y="20"/>
                </a:cubicBezTo>
                <a:cubicBezTo>
                  <a:pt x="25" y="22"/>
                  <a:pt x="23" y="24"/>
                  <a:pt x="21" y="27"/>
                </a:cubicBezTo>
                <a:cubicBezTo>
                  <a:pt x="5" y="31"/>
                  <a:pt x="5" y="31"/>
                  <a:pt x="5" y="31"/>
                </a:cubicBezTo>
                <a:cubicBezTo>
                  <a:pt x="3" y="32"/>
                  <a:pt x="2" y="32"/>
                  <a:pt x="1" y="34"/>
                </a:cubicBezTo>
                <a:cubicBezTo>
                  <a:pt x="1" y="35"/>
                  <a:pt x="0" y="37"/>
                  <a:pt x="1" y="38"/>
                </a:cubicBezTo>
                <a:cubicBezTo>
                  <a:pt x="1" y="41"/>
                  <a:pt x="4" y="42"/>
                  <a:pt x="6" y="42"/>
                </a:cubicBezTo>
                <a:cubicBezTo>
                  <a:pt x="7" y="42"/>
                  <a:pt x="7" y="42"/>
                  <a:pt x="8" y="42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1"/>
                  <a:pt x="17" y="42"/>
                  <a:pt x="17" y="43"/>
                </a:cubicBezTo>
                <a:cubicBezTo>
                  <a:pt x="17" y="47"/>
                  <a:pt x="17" y="47"/>
                  <a:pt x="17" y="47"/>
                </a:cubicBezTo>
                <a:lnTo>
                  <a:pt x="5" y="69"/>
                </a:lnTo>
                <a:close/>
              </a:path>
            </a:pathLst>
          </a:custGeom>
          <a:solidFill>
            <a:srgbClr val="C65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0" name="组合 56"/>
          <p:cNvGrpSpPr/>
          <p:nvPr/>
        </p:nvGrpSpPr>
        <p:grpSpPr>
          <a:xfrm>
            <a:off x="4350177" y="2494876"/>
            <a:ext cx="784855" cy="993367"/>
            <a:chOff x="7501162" y="3076553"/>
            <a:chExt cx="784753" cy="993597"/>
          </a:xfrm>
        </p:grpSpPr>
        <p:grpSp>
          <p:nvGrpSpPr>
            <p:cNvPr id="191" name="组合 57"/>
            <p:cNvGrpSpPr/>
            <p:nvPr/>
          </p:nvGrpSpPr>
          <p:grpSpPr>
            <a:xfrm>
              <a:off x="7501162" y="3076553"/>
              <a:ext cx="784753" cy="993597"/>
              <a:chOff x="4390176" y="890801"/>
              <a:chExt cx="1081244" cy="1368991"/>
            </a:xfrm>
          </p:grpSpPr>
          <p:grpSp>
            <p:nvGrpSpPr>
              <p:cNvPr id="198" name="组合 64"/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202" name="圆角矩形 68"/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3" name="椭圆 69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99" name="组合 65"/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200" name="圆角矩形 66"/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1" name="椭圆 67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92" name="Group 18"/>
            <p:cNvGrpSpPr>
              <a:grpSpLocks noChangeAspect="1"/>
            </p:cNvGrpSpPr>
            <p:nvPr/>
          </p:nvGrpSpPr>
          <p:grpSpPr bwMode="auto">
            <a:xfrm>
              <a:off x="7662694" y="3283623"/>
              <a:ext cx="257512" cy="239954"/>
              <a:chOff x="3802" y="2858"/>
              <a:chExt cx="616" cy="574"/>
            </a:xfrm>
            <a:solidFill>
              <a:srgbClr val="E87071"/>
            </a:solidFill>
          </p:grpSpPr>
          <p:sp>
            <p:nvSpPr>
              <p:cNvPr id="193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23"/>
              <p:cNvSpPr>
                <a:spLocks/>
              </p:cNvSpPr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4" name="组合 45"/>
          <p:cNvGrpSpPr/>
          <p:nvPr/>
        </p:nvGrpSpPr>
        <p:grpSpPr>
          <a:xfrm>
            <a:off x="4119302" y="3818187"/>
            <a:ext cx="784855" cy="993367"/>
            <a:chOff x="6969313" y="1792555"/>
            <a:chExt cx="784753" cy="993597"/>
          </a:xfrm>
        </p:grpSpPr>
        <p:grpSp>
          <p:nvGrpSpPr>
            <p:cNvPr id="205" name="组合 46"/>
            <p:cNvGrpSpPr/>
            <p:nvPr/>
          </p:nvGrpSpPr>
          <p:grpSpPr>
            <a:xfrm>
              <a:off x="6969313" y="1792555"/>
              <a:ext cx="784753" cy="993597"/>
              <a:chOff x="4390176" y="890801"/>
              <a:chExt cx="1081244" cy="1368991"/>
            </a:xfrm>
          </p:grpSpPr>
          <p:grpSp>
            <p:nvGrpSpPr>
              <p:cNvPr id="209" name="组合 50"/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213" name="圆角矩形 54"/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椭圆 55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0" name="组合 51"/>
              <p:cNvGrpSpPr/>
              <p:nvPr/>
            </p:nvGrpSpPr>
            <p:grpSpPr>
              <a:xfrm>
                <a:off x="4489654" y="976692"/>
                <a:ext cx="873068" cy="1203160"/>
                <a:chOff x="4627786" y="1715909"/>
                <a:chExt cx="2875221" cy="3962298"/>
              </a:xfrm>
            </p:grpSpPr>
            <p:sp>
              <p:nvSpPr>
                <p:cNvPr id="211" name="圆角矩形 52"/>
                <p:cNvSpPr/>
                <p:nvPr/>
              </p:nvSpPr>
              <p:spPr>
                <a:xfrm rot="2760000">
                  <a:off x="4335448" y="2510647"/>
                  <a:ext cx="3962298" cy="2372821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2" name="椭圆 53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06" name="Group 13"/>
            <p:cNvGrpSpPr>
              <a:grpSpLocks noChangeAspect="1"/>
            </p:cNvGrpSpPr>
            <p:nvPr/>
          </p:nvGrpSpPr>
          <p:grpSpPr bwMode="auto">
            <a:xfrm>
              <a:off x="7132238" y="1994555"/>
              <a:ext cx="247896" cy="250823"/>
              <a:chOff x="2426" y="2781"/>
              <a:chExt cx="593" cy="600"/>
            </a:xfrm>
            <a:solidFill>
              <a:srgbClr val="01ACBE"/>
            </a:solidFill>
          </p:grpSpPr>
          <p:sp>
            <p:nvSpPr>
              <p:cNvPr id="207" name="Freeform 14"/>
              <p:cNvSpPr>
                <a:spLocks/>
              </p:cNvSpPr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5" name="组合 116"/>
          <p:cNvGrpSpPr/>
          <p:nvPr/>
        </p:nvGrpSpPr>
        <p:grpSpPr>
          <a:xfrm>
            <a:off x="5680230" y="1880972"/>
            <a:ext cx="784855" cy="993367"/>
            <a:chOff x="3869467" y="3076553"/>
            <a:chExt cx="784753" cy="993597"/>
          </a:xfrm>
        </p:grpSpPr>
        <p:grpSp>
          <p:nvGrpSpPr>
            <p:cNvPr id="216" name="组合 117"/>
            <p:cNvGrpSpPr/>
            <p:nvPr/>
          </p:nvGrpSpPr>
          <p:grpSpPr>
            <a:xfrm>
              <a:off x="3869467" y="3076553"/>
              <a:ext cx="784753" cy="993597"/>
              <a:chOff x="4390176" y="890801"/>
              <a:chExt cx="1081244" cy="1368991"/>
            </a:xfrm>
          </p:grpSpPr>
          <p:grpSp>
            <p:nvGrpSpPr>
              <p:cNvPr id="220" name="组合 121"/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224" name="圆角矩形 125"/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椭圆 126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1" name="组合 122"/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222" name="圆角矩形 123"/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3" name="椭圆 124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17" name="Group 17"/>
            <p:cNvGrpSpPr>
              <a:grpSpLocks noChangeAspect="1"/>
            </p:cNvGrpSpPr>
            <p:nvPr/>
          </p:nvGrpSpPr>
          <p:grpSpPr bwMode="auto">
            <a:xfrm>
              <a:off x="4052888" y="3285349"/>
              <a:ext cx="222715" cy="239071"/>
              <a:chOff x="231" y="1205"/>
              <a:chExt cx="640" cy="687"/>
            </a:xfrm>
            <a:solidFill>
              <a:srgbClr val="FBAE75"/>
            </a:solidFill>
            <a:effectLst/>
          </p:grpSpPr>
          <p:sp>
            <p:nvSpPr>
              <p:cNvPr id="218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BAE75"/>
                  </a:solidFill>
                </a:endParaRPr>
              </a:p>
            </p:txBody>
          </p:sp>
          <p:sp>
            <p:nvSpPr>
              <p:cNvPr id="219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BAE75"/>
                  </a:solidFill>
                </a:endParaRPr>
              </a:p>
            </p:txBody>
          </p:sp>
        </p:grpSp>
      </p:grpSp>
      <p:grpSp>
        <p:nvGrpSpPr>
          <p:cNvPr id="226" name="组合 116"/>
          <p:cNvGrpSpPr/>
          <p:nvPr/>
        </p:nvGrpSpPr>
        <p:grpSpPr>
          <a:xfrm>
            <a:off x="6910337" y="2445112"/>
            <a:ext cx="784855" cy="993367"/>
            <a:chOff x="3869467" y="3076553"/>
            <a:chExt cx="784753" cy="993597"/>
          </a:xfrm>
        </p:grpSpPr>
        <p:grpSp>
          <p:nvGrpSpPr>
            <p:cNvPr id="227" name="组合 117"/>
            <p:cNvGrpSpPr/>
            <p:nvPr/>
          </p:nvGrpSpPr>
          <p:grpSpPr>
            <a:xfrm>
              <a:off x="3869467" y="3076553"/>
              <a:ext cx="784753" cy="993597"/>
              <a:chOff x="4390176" y="890801"/>
              <a:chExt cx="1081244" cy="1368991"/>
            </a:xfrm>
          </p:grpSpPr>
          <p:grpSp>
            <p:nvGrpSpPr>
              <p:cNvPr id="231" name="组合 121"/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235" name="圆角矩形 125"/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椭圆 126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2" name="组合 122"/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233" name="圆角矩形 123"/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椭圆 124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28" name="Group 17"/>
            <p:cNvGrpSpPr>
              <a:grpSpLocks noChangeAspect="1"/>
            </p:cNvGrpSpPr>
            <p:nvPr/>
          </p:nvGrpSpPr>
          <p:grpSpPr bwMode="auto">
            <a:xfrm>
              <a:off x="4052888" y="3285349"/>
              <a:ext cx="222715" cy="239071"/>
              <a:chOff x="231" y="1205"/>
              <a:chExt cx="640" cy="687"/>
            </a:xfrm>
            <a:solidFill>
              <a:srgbClr val="FBAE75"/>
            </a:solidFill>
            <a:effectLst/>
          </p:grpSpPr>
          <p:sp>
            <p:nvSpPr>
              <p:cNvPr id="229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BAE75"/>
                  </a:solidFill>
                </a:endParaRPr>
              </a:p>
            </p:txBody>
          </p:sp>
          <p:sp>
            <p:nvSpPr>
              <p:cNvPr id="230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BAE75"/>
                  </a:solidFill>
                </a:endParaRPr>
              </a:p>
            </p:txBody>
          </p:sp>
        </p:grpSp>
      </p:grpSp>
      <p:grpSp>
        <p:nvGrpSpPr>
          <p:cNvPr id="237" name="组合 116"/>
          <p:cNvGrpSpPr/>
          <p:nvPr/>
        </p:nvGrpSpPr>
        <p:grpSpPr>
          <a:xfrm>
            <a:off x="7241655" y="3792940"/>
            <a:ext cx="784855" cy="993367"/>
            <a:chOff x="3869467" y="3076553"/>
            <a:chExt cx="784753" cy="993597"/>
          </a:xfrm>
        </p:grpSpPr>
        <p:grpSp>
          <p:nvGrpSpPr>
            <p:cNvPr id="238" name="组合 117"/>
            <p:cNvGrpSpPr/>
            <p:nvPr/>
          </p:nvGrpSpPr>
          <p:grpSpPr>
            <a:xfrm>
              <a:off x="3869467" y="3076553"/>
              <a:ext cx="784753" cy="993597"/>
              <a:chOff x="4390176" y="890801"/>
              <a:chExt cx="1081244" cy="1368991"/>
            </a:xfrm>
          </p:grpSpPr>
          <p:grpSp>
            <p:nvGrpSpPr>
              <p:cNvPr id="242" name="组合 121"/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246" name="圆角矩形 125"/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7" name="椭圆 126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43" name="组合 122"/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244" name="圆角矩形 123"/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5" name="椭圆 124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39" name="Group 17"/>
            <p:cNvGrpSpPr>
              <a:grpSpLocks noChangeAspect="1"/>
            </p:cNvGrpSpPr>
            <p:nvPr/>
          </p:nvGrpSpPr>
          <p:grpSpPr bwMode="auto">
            <a:xfrm>
              <a:off x="4052888" y="3285349"/>
              <a:ext cx="222715" cy="239071"/>
              <a:chOff x="231" y="1205"/>
              <a:chExt cx="640" cy="687"/>
            </a:xfrm>
            <a:solidFill>
              <a:srgbClr val="FBAE75"/>
            </a:solidFill>
            <a:effectLst/>
          </p:grpSpPr>
          <p:sp>
            <p:nvSpPr>
              <p:cNvPr id="240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BAE75"/>
                  </a:solidFill>
                </a:endParaRPr>
              </a:p>
            </p:txBody>
          </p:sp>
          <p:sp>
            <p:nvSpPr>
              <p:cNvPr id="241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BAE75"/>
                  </a:solidFill>
                </a:endParaRPr>
              </a:p>
            </p:txBody>
          </p:sp>
        </p:grpSp>
      </p:grpSp>
      <p:grpSp>
        <p:nvGrpSpPr>
          <p:cNvPr id="248" name="组合 116"/>
          <p:cNvGrpSpPr/>
          <p:nvPr/>
        </p:nvGrpSpPr>
        <p:grpSpPr>
          <a:xfrm>
            <a:off x="6456800" y="4766485"/>
            <a:ext cx="784855" cy="993367"/>
            <a:chOff x="3869467" y="3076553"/>
            <a:chExt cx="784753" cy="993597"/>
          </a:xfrm>
        </p:grpSpPr>
        <p:grpSp>
          <p:nvGrpSpPr>
            <p:cNvPr id="249" name="组合 117"/>
            <p:cNvGrpSpPr/>
            <p:nvPr/>
          </p:nvGrpSpPr>
          <p:grpSpPr>
            <a:xfrm>
              <a:off x="3869467" y="3076553"/>
              <a:ext cx="784753" cy="993597"/>
              <a:chOff x="4390176" y="890801"/>
              <a:chExt cx="1081244" cy="1368991"/>
            </a:xfrm>
          </p:grpSpPr>
          <p:grpSp>
            <p:nvGrpSpPr>
              <p:cNvPr id="253" name="组合 121"/>
              <p:cNvGrpSpPr/>
              <p:nvPr/>
            </p:nvGrpSpPr>
            <p:grpSpPr>
              <a:xfrm>
                <a:off x="4390176" y="890801"/>
                <a:ext cx="1081244" cy="1368991"/>
                <a:chOff x="4627786" y="1796539"/>
                <a:chExt cx="2675679" cy="3387753"/>
              </a:xfrm>
            </p:grpSpPr>
            <p:sp>
              <p:nvSpPr>
                <p:cNvPr id="257" name="圆角矩形 125"/>
                <p:cNvSpPr/>
                <p:nvPr/>
              </p:nvSpPr>
              <p:spPr>
                <a:xfrm rot="2760000">
                  <a:off x="4423176" y="2304004"/>
                  <a:ext cx="3387753" cy="23728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tx1">
                        <a:alpha val="19000"/>
                      </a:schemeClr>
                    </a:gs>
                    <a:gs pos="76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8" name="椭圆 126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304800" dist="1270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54" name="组合 122"/>
              <p:cNvGrpSpPr/>
              <p:nvPr/>
            </p:nvGrpSpPr>
            <p:grpSpPr>
              <a:xfrm>
                <a:off x="4489652" y="976692"/>
                <a:ext cx="873070" cy="1203161"/>
                <a:chOff x="4627786" y="1715908"/>
                <a:chExt cx="2875230" cy="3962302"/>
              </a:xfrm>
            </p:grpSpPr>
            <p:sp>
              <p:nvSpPr>
                <p:cNvPr id="255" name="圆角矩形 123"/>
                <p:cNvSpPr/>
                <p:nvPr/>
              </p:nvSpPr>
              <p:spPr>
                <a:xfrm rot="2760000">
                  <a:off x="4335454" y="2510647"/>
                  <a:ext cx="3962302" cy="23728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32000">
                      <a:schemeClr val="tx1">
                        <a:alpha val="13000"/>
                      </a:schemeClr>
                    </a:gs>
                    <a:gs pos="68000">
                      <a:srgbClr val="6C6C6C">
                        <a:alpha val="10000"/>
                      </a:srgbClr>
                    </a:gs>
                    <a:gs pos="0">
                      <a:schemeClr val="tx1">
                        <a:alpha val="61000"/>
                      </a:schemeClr>
                    </a:gs>
                    <a:gs pos="100000">
                      <a:srgbClr val="D8D8D8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6" name="椭圆 124"/>
                <p:cNvSpPr/>
                <p:nvPr/>
              </p:nvSpPr>
              <p:spPr>
                <a:xfrm>
                  <a:off x="4627786" y="1946965"/>
                  <a:ext cx="1963514" cy="1963514"/>
                </a:xfrm>
                <a:prstGeom prst="ellipse">
                  <a:avLst/>
                </a:prstGeom>
                <a:gradFill>
                  <a:gsLst>
                    <a:gs pos="0">
                      <a:srgbClr val="D3D3D3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50" name="Group 17"/>
            <p:cNvGrpSpPr>
              <a:grpSpLocks noChangeAspect="1"/>
            </p:cNvGrpSpPr>
            <p:nvPr/>
          </p:nvGrpSpPr>
          <p:grpSpPr bwMode="auto">
            <a:xfrm>
              <a:off x="4052888" y="3285349"/>
              <a:ext cx="222715" cy="239071"/>
              <a:chOff x="231" y="1205"/>
              <a:chExt cx="640" cy="687"/>
            </a:xfrm>
            <a:solidFill>
              <a:srgbClr val="FBAE75"/>
            </a:solidFill>
            <a:effectLst/>
          </p:grpSpPr>
          <p:sp>
            <p:nvSpPr>
              <p:cNvPr id="251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BAE75"/>
                  </a:solidFill>
                </a:endParaRPr>
              </a:p>
            </p:txBody>
          </p:sp>
          <p:sp>
            <p:nvSpPr>
              <p:cNvPr id="252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BAE7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53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6" grpId="0"/>
      <p:bldP spid="138" grpId="0"/>
      <p:bldP spid="139" grpId="0"/>
      <p:bldP spid="140" grpId="0"/>
      <p:bldP spid="143" grpId="0"/>
      <p:bldP spid="1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65"/>
          <p:cNvSpPr/>
          <p:nvPr/>
        </p:nvSpPr>
        <p:spPr>
          <a:xfrm>
            <a:off x="6135355" y="1446662"/>
            <a:ext cx="1950204" cy="5411337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90C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Bent Arrow 53"/>
          <p:cNvSpPr/>
          <p:nvPr/>
        </p:nvSpPr>
        <p:spPr>
          <a:xfrm flipH="1">
            <a:off x="4413147" y="2019869"/>
            <a:ext cx="2016223" cy="4838131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Bent Arrow 50"/>
          <p:cNvSpPr/>
          <p:nvPr/>
        </p:nvSpPr>
        <p:spPr>
          <a:xfrm>
            <a:off x="6136932" y="3548418"/>
            <a:ext cx="1540540" cy="3309582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90C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Bent Arrow 56"/>
          <p:cNvSpPr/>
          <p:nvPr/>
        </p:nvSpPr>
        <p:spPr>
          <a:xfrm flipH="1">
            <a:off x="4989215" y="4708478"/>
            <a:ext cx="1440160" cy="2149522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015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75072" y="5218824"/>
            <a:ext cx="5016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latin typeface="Calibri" panose="020F0502020204030204" pitchFamily="34" charset="0"/>
              </a:rPr>
              <a:t>Formda </a:t>
            </a:r>
            <a:r>
              <a:rPr lang="tr-TR" b="1" dirty="0">
                <a:latin typeface="Calibri" panose="020F0502020204030204" pitchFamily="34" charset="0"/>
              </a:rPr>
              <a:t>yer alan sorulara verilen cevapların okunması uygulamayı yapan öğretmen tarafından yapılacaktır.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7311553" y="3977269"/>
            <a:ext cx="4741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latin typeface="Calibri" panose="020F0502020204030204" pitchFamily="34" charset="0"/>
              </a:rPr>
              <a:t>Her </a:t>
            </a:r>
            <a:r>
              <a:rPr lang="tr-TR" b="1" dirty="0">
                <a:latin typeface="Calibri" panose="020F0502020204030204" pitchFamily="34" charset="0"/>
              </a:rPr>
              <a:t>bir öğrencinin her bir soruya verdiği cevap doğru, yanlış yada erişilmemiş şeklinde e-okul modülüne kaydedilecektir. 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275072" y="2527026"/>
            <a:ext cx="50161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latin typeface="Calibri" panose="020F0502020204030204" pitchFamily="34" charset="0"/>
              </a:rPr>
              <a:t>Öğretmenler </a:t>
            </a:r>
            <a:r>
              <a:rPr lang="tr-TR" b="1" dirty="0">
                <a:latin typeface="Calibri" panose="020F0502020204030204" pitchFamily="34" charset="0"/>
              </a:rPr>
              <a:t>sonucu tam doğru cevabı gösterenler için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doğru</a:t>
            </a:r>
            <a:r>
              <a:rPr lang="tr-TR" b="1" dirty="0">
                <a:latin typeface="Calibri" panose="020F0502020204030204" pitchFamily="34" charset="0"/>
              </a:rPr>
              <a:t>, soru üzerinde karalama/işaretleme yapan (herhangi bir nokta veya çizgi dahi karalama olarak kabul edilmektedir) ancak tam doğru cevabı gösteremeyenler için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yanlış</a:t>
            </a:r>
            <a:r>
              <a:rPr lang="tr-TR" b="1" dirty="0">
                <a:latin typeface="Calibri" panose="020F0502020204030204" pitchFamily="34" charset="0"/>
              </a:rPr>
              <a:t>, soru üzerinde hiçbir karalama/işaretleme yapmayanlar için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erişilmemiş</a:t>
            </a:r>
            <a:r>
              <a:rPr lang="tr-TR" b="1" dirty="0">
                <a:latin typeface="Calibri" panose="020F0502020204030204" pitchFamily="34" charset="0"/>
              </a:rPr>
              <a:t> şeklinde kaydedecektir.    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7289403" y="1858328"/>
            <a:ext cx="47853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latin typeface="Calibri" panose="020F0502020204030204" pitchFamily="34" charset="0"/>
              </a:rPr>
              <a:t>Öğrencilerin </a:t>
            </a:r>
            <a:r>
              <a:rPr lang="tr-TR" b="1" dirty="0">
                <a:latin typeface="Calibri" panose="020F0502020204030204" pitchFamily="34" charset="0"/>
              </a:rPr>
              <a:t>doğru cevabı tüm işlemleri yaparak göstermesinin yanında bazı işlemleri veya işlemlerin tamamını zihinden yaparak sonucun sadece değerini göstermesi de doğru cevap olarak kabul edilecektir.  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629373" y="538919"/>
            <a:ext cx="6905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tr-TR" altLang="zh-CN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Matematik Formu Puanlama Yönergesi</a:t>
            </a:r>
            <a:endParaRPr kumimoji="1" lang="en-US" altLang="zh-CN" sz="3200" b="1" dirty="0">
              <a:solidFill>
                <a:srgbClr val="004E8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文本框 117"/>
          <p:cNvSpPr txBox="1"/>
          <p:nvPr/>
        </p:nvSpPr>
        <p:spPr>
          <a:xfrm>
            <a:off x="5421258" y="3018404"/>
            <a:ext cx="749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17"/>
          <p:cNvSpPr txBox="1"/>
          <p:nvPr/>
        </p:nvSpPr>
        <p:spPr>
          <a:xfrm>
            <a:off x="5423375" y="5198282"/>
            <a:ext cx="901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0</a:t>
            </a:r>
            <a:r>
              <a:rPr lang="tr-TR" altLang="zh-CN" sz="4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文本框 117"/>
          <p:cNvSpPr txBox="1"/>
          <p:nvPr/>
        </p:nvSpPr>
        <p:spPr>
          <a:xfrm>
            <a:off x="6409423" y="4056291"/>
            <a:ext cx="901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0</a:t>
            </a:r>
            <a:r>
              <a:rPr lang="tr-TR" altLang="zh-CN" sz="4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2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文本框 117"/>
          <p:cNvSpPr txBox="1"/>
          <p:nvPr/>
        </p:nvSpPr>
        <p:spPr>
          <a:xfrm>
            <a:off x="6387273" y="2243049"/>
            <a:ext cx="901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0</a:t>
            </a:r>
            <a:r>
              <a:rPr lang="tr-TR" altLang="zh-CN" sz="4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4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5289135" y="2596992"/>
            <a:ext cx="266362" cy="1754326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flipH="1">
            <a:off x="6969077" y="4056291"/>
            <a:ext cx="342476" cy="844307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flipH="1">
            <a:off x="6945849" y="1895019"/>
            <a:ext cx="342476" cy="146982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5291253" y="5234356"/>
            <a:ext cx="264244" cy="671812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8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00770" y="607691"/>
            <a:ext cx="6905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tr-TR" altLang="zh-CN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Türkçe Taslak Gözlem Formu Örneği </a:t>
            </a:r>
          </a:p>
        </p:txBody>
      </p:sp>
      <p:sp>
        <p:nvSpPr>
          <p:cNvPr id="3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69623"/>
              </p:ext>
            </p:extLst>
          </p:nvPr>
        </p:nvGraphicFramePr>
        <p:xfrm>
          <a:off x="1751371" y="1576550"/>
          <a:ext cx="8280920" cy="448247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4291"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Modül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Göstergeler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tr-T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50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 Modül</a:t>
                      </a: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T.M1.1. Dinlediği/izlediği bir metni anlatır (Olayları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oluş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sırasına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göre açıklar).</a:t>
                      </a:r>
                    </a:p>
                    <a:p>
                      <a:pPr marL="304800" indent="-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66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T.M1.2. Dinlediklerine/izlediklerine yönelik sorulara cevap verir (Olay, şahıs ve varlık kadrosuna ilişkin sorulan soruları cevaplar).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50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T.M1.3. Sözlü yönergeleri uygular (Üç aşamalı sözlü olarak verilen basit yönergeyi yerine getirir).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0509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304800" indent="-3048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T.M1.4. Çerçevesi belirli bir konu hakkında konuşur.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1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"/>
          <p:cNvSpPr/>
          <p:nvPr/>
        </p:nvSpPr>
        <p:spPr>
          <a:xfrm>
            <a:off x="2197601" y="1276412"/>
            <a:ext cx="2071610" cy="4142869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2899718" y="1305708"/>
            <a:ext cx="3116793" cy="109678"/>
            <a:chOff x="3904783" y="1664122"/>
            <a:chExt cx="3524545" cy="109703"/>
          </a:xfrm>
        </p:grpSpPr>
        <p:cxnSp>
          <p:nvCxnSpPr>
            <p:cNvPr id="4" name="直接连接符 15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16"/>
            <p:cNvSpPr/>
            <p:nvPr/>
          </p:nvSpPr>
          <p:spPr>
            <a:xfrm>
              <a:off x="7319624" y="1664122"/>
              <a:ext cx="109704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18"/>
          <p:cNvGrpSpPr/>
          <p:nvPr/>
        </p:nvGrpSpPr>
        <p:grpSpPr>
          <a:xfrm>
            <a:off x="4115764" y="2567207"/>
            <a:ext cx="1960036" cy="109678"/>
            <a:chOff x="5149433" y="1674310"/>
            <a:chExt cx="2216456" cy="109703"/>
          </a:xfrm>
        </p:grpSpPr>
        <p:cxnSp>
          <p:nvCxnSpPr>
            <p:cNvPr id="7" name="直接连接符 24"/>
            <p:cNvCxnSpPr/>
            <p:nvPr/>
          </p:nvCxnSpPr>
          <p:spPr>
            <a:xfrm flipV="1">
              <a:off x="5149433" y="1718973"/>
              <a:ext cx="2158147" cy="64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25"/>
            <p:cNvSpPr/>
            <p:nvPr/>
          </p:nvSpPr>
          <p:spPr>
            <a:xfrm>
              <a:off x="7256186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39"/>
          <p:cNvGrpSpPr/>
          <p:nvPr/>
        </p:nvGrpSpPr>
        <p:grpSpPr>
          <a:xfrm>
            <a:off x="4161670" y="3906632"/>
            <a:ext cx="1914840" cy="109678"/>
            <a:chOff x="5185725" y="1674310"/>
            <a:chExt cx="2165347" cy="109703"/>
          </a:xfrm>
        </p:grpSpPr>
        <p:cxnSp>
          <p:nvCxnSpPr>
            <p:cNvPr id="13" name="直接连接符 58"/>
            <p:cNvCxnSpPr/>
            <p:nvPr/>
          </p:nvCxnSpPr>
          <p:spPr>
            <a:xfrm>
              <a:off x="5185725" y="1718973"/>
              <a:ext cx="212185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59"/>
            <p:cNvSpPr/>
            <p:nvPr/>
          </p:nvSpPr>
          <p:spPr>
            <a:xfrm>
              <a:off x="7241369" y="1674310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61"/>
          <p:cNvGrpSpPr/>
          <p:nvPr/>
        </p:nvGrpSpPr>
        <p:grpSpPr>
          <a:xfrm>
            <a:off x="2817248" y="4952626"/>
            <a:ext cx="3139859" cy="109677"/>
            <a:chOff x="4195034" y="1180053"/>
            <a:chExt cx="3550627" cy="109703"/>
          </a:xfrm>
        </p:grpSpPr>
        <p:cxnSp>
          <p:nvCxnSpPr>
            <p:cNvPr id="16" name="直接连接符 65"/>
            <p:cNvCxnSpPr>
              <a:stCxn id="20" idx="3"/>
            </p:cNvCxnSpPr>
            <p:nvPr/>
          </p:nvCxnSpPr>
          <p:spPr>
            <a:xfrm flipV="1">
              <a:off x="4195034" y="1242172"/>
              <a:ext cx="3402797" cy="101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66"/>
            <p:cNvSpPr/>
            <p:nvPr/>
          </p:nvSpPr>
          <p:spPr>
            <a:xfrm>
              <a:off x="7635958" y="1180053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67"/>
          <p:cNvGrpSpPr/>
          <p:nvPr/>
        </p:nvGrpSpPr>
        <p:grpSpPr>
          <a:xfrm>
            <a:off x="2122587" y="937892"/>
            <a:ext cx="1143205" cy="1295259"/>
            <a:chOff x="1953260" y="1414909"/>
            <a:chExt cx="1143056" cy="1295559"/>
          </a:xfrm>
        </p:grpSpPr>
        <p:grpSp>
          <p:nvGrpSpPr>
            <p:cNvPr id="19" name="组合 68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21" name="圆角矩形 70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圆角矩形 72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文本框 88"/>
            <p:cNvSpPr txBox="1"/>
            <p:nvPr/>
          </p:nvSpPr>
          <p:spPr>
            <a:xfrm>
              <a:off x="1953260" y="1588201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组合 74"/>
          <p:cNvGrpSpPr/>
          <p:nvPr/>
        </p:nvGrpSpPr>
        <p:grpSpPr>
          <a:xfrm>
            <a:off x="2094742" y="4920286"/>
            <a:ext cx="1143204" cy="1295259"/>
            <a:chOff x="1925418" y="5398225"/>
            <a:chExt cx="1143055" cy="1295559"/>
          </a:xfrm>
        </p:grpSpPr>
        <p:grpSp>
          <p:nvGrpSpPr>
            <p:cNvPr id="26" name="组合 75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7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圆角矩形 7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文本框 89"/>
            <p:cNvSpPr txBox="1"/>
            <p:nvPr/>
          </p:nvSpPr>
          <p:spPr>
            <a:xfrm>
              <a:off x="1925418" y="5561329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663A77"/>
                  </a:solidFill>
                  <a:latin typeface="Impact" panose="020B0806030902050204" pitchFamily="34" charset="0"/>
                </a:rPr>
                <a:t>0</a:t>
              </a:r>
              <a:r>
                <a:rPr lang="tr-TR" altLang="zh-CN" sz="2800" dirty="0" smtClean="0">
                  <a:solidFill>
                    <a:srgbClr val="663A77"/>
                  </a:solidFill>
                  <a:latin typeface="Impact" panose="020B0806030902050204" pitchFamily="34" charset="0"/>
                </a:rPr>
                <a:t>4</a:t>
              </a:r>
              <a:endParaRPr lang="zh-CN" altLang="en-US" sz="2800" dirty="0">
                <a:solidFill>
                  <a:srgbClr val="663A7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81"/>
          <p:cNvGrpSpPr/>
          <p:nvPr/>
        </p:nvGrpSpPr>
        <p:grpSpPr>
          <a:xfrm>
            <a:off x="3421307" y="3531626"/>
            <a:ext cx="1146641" cy="1295259"/>
            <a:chOff x="3122624" y="4408754"/>
            <a:chExt cx="1146492" cy="1295559"/>
          </a:xfrm>
        </p:grpSpPr>
        <p:grpSp>
          <p:nvGrpSpPr>
            <p:cNvPr id="33" name="组合 82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35" name="圆角矩形 8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圆角矩形 8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文本框 90"/>
            <p:cNvSpPr txBox="1"/>
            <p:nvPr/>
          </p:nvSpPr>
          <p:spPr>
            <a:xfrm>
              <a:off x="3122624" y="4575486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00AF92"/>
                  </a:solidFill>
                  <a:latin typeface="Impact" panose="020B0806030902050204" pitchFamily="34" charset="0"/>
                </a:rPr>
                <a:t>0</a:t>
              </a:r>
              <a:r>
                <a:rPr lang="tr-TR" altLang="zh-CN" sz="2800" dirty="0" smtClean="0">
                  <a:solidFill>
                    <a:srgbClr val="00AF92"/>
                  </a:solidFill>
                  <a:latin typeface="Impact" panose="020B0806030902050204" pitchFamily="34" charset="0"/>
                </a:rPr>
                <a:t>3</a:t>
              </a:r>
              <a:endParaRPr lang="zh-CN" altLang="en-US" sz="2800" dirty="0">
                <a:solidFill>
                  <a:srgbClr val="00AF9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9" name="组合 88"/>
          <p:cNvGrpSpPr/>
          <p:nvPr/>
        </p:nvGrpSpPr>
        <p:grpSpPr>
          <a:xfrm>
            <a:off x="3407494" y="2183010"/>
            <a:ext cx="1128090" cy="1295259"/>
            <a:chOff x="3122624" y="2405662"/>
            <a:chExt cx="1127943" cy="1295559"/>
          </a:xfrm>
        </p:grpSpPr>
        <p:grpSp>
          <p:nvGrpSpPr>
            <p:cNvPr id="40" name="组合 89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42" name="圆角矩形 9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圆角矩形 9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5"/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文本框 91"/>
            <p:cNvSpPr txBox="1"/>
            <p:nvPr/>
          </p:nvSpPr>
          <p:spPr>
            <a:xfrm>
              <a:off x="3122624" y="2571385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1ACB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3" name="组合 102"/>
          <p:cNvGrpSpPr/>
          <p:nvPr/>
        </p:nvGrpSpPr>
        <p:grpSpPr>
          <a:xfrm>
            <a:off x="937069" y="2398665"/>
            <a:ext cx="2142717" cy="1898362"/>
            <a:chOff x="1082221" y="2876021"/>
            <a:chExt cx="2142438" cy="1898802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文本框 116"/>
            <p:cNvSpPr txBox="1"/>
            <p:nvPr/>
          </p:nvSpPr>
          <p:spPr>
            <a:xfrm>
              <a:off x="1292934" y="3638925"/>
              <a:ext cx="1795688" cy="83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400" dirty="0">
                  <a:latin typeface="Impact" panose="020B0806030902050204" pitchFamily="34" charset="0"/>
                </a:rPr>
                <a:t>İÇİNDEKİLER</a:t>
              </a:r>
              <a:endParaRPr lang="zh-CN" altLang="en-US" sz="2400" dirty="0">
                <a:latin typeface="Impact" panose="020B0806030902050204" pitchFamily="34" charset="0"/>
              </a:endParaRPr>
            </a:p>
            <a:p>
              <a:pPr algn="ctr"/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TextBox 144"/>
          <p:cNvSpPr txBox="1"/>
          <p:nvPr/>
        </p:nvSpPr>
        <p:spPr>
          <a:xfrm>
            <a:off x="6204336" y="1236031"/>
            <a:ext cx="4616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İYEP </a:t>
            </a:r>
            <a:r>
              <a:rPr lang="en-US" altLang="zh-CN" sz="1600" b="1" dirty="0" err="1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Türkçe</a:t>
            </a:r>
            <a:r>
              <a:rPr lang="en-US" altLang="zh-CN" sz="1600" b="1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 </a:t>
            </a:r>
            <a:r>
              <a:rPr lang="en-US" altLang="zh-CN" sz="1600" b="1" dirty="0" err="1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ve</a:t>
            </a:r>
            <a:r>
              <a:rPr lang="en-US" altLang="zh-CN" sz="1600" b="1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 </a:t>
            </a:r>
            <a:r>
              <a:rPr lang="en-US" altLang="zh-CN" sz="1600" b="1" dirty="0" err="1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Matematik</a:t>
            </a:r>
            <a:r>
              <a:rPr lang="en-US" altLang="zh-CN" sz="1600" b="1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 </a:t>
            </a:r>
            <a:r>
              <a:rPr lang="tr-TR" altLang="zh-CN" sz="1600" b="1" dirty="0" smtClean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Etkinlik </a:t>
            </a:r>
            <a:r>
              <a:rPr lang="en-US" altLang="zh-CN" sz="1600" b="1" dirty="0" smtClean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Kita</a:t>
            </a:r>
            <a:r>
              <a:rPr lang="tr-TR" altLang="zh-CN" sz="1600" b="1" dirty="0" err="1" smtClean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plar</a:t>
            </a:r>
            <a:r>
              <a:rPr lang="en-US" altLang="zh-CN" sz="1600" b="1" dirty="0" err="1" smtClean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ı</a:t>
            </a:r>
            <a:endParaRPr lang="en-US" altLang="zh-CN" sz="1600" b="1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61" name="TextBox 138"/>
          <p:cNvSpPr txBox="1"/>
          <p:nvPr/>
        </p:nvSpPr>
        <p:spPr>
          <a:xfrm>
            <a:off x="6204337" y="2458539"/>
            <a:ext cx="5417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İYEP </a:t>
            </a:r>
            <a:r>
              <a:rPr lang="tr-TR" sz="16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Türkçe ve Matematik </a:t>
            </a:r>
            <a:r>
              <a:rPr lang="tr-TR" sz="1600" b="1" dirty="0" smtClean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Etkinlik Kılavuz </a:t>
            </a:r>
            <a:r>
              <a:rPr lang="tr-TR" sz="16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Kitapları</a:t>
            </a:r>
            <a:endParaRPr lang="en-US" altLang="zh-CN" sz="16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67" name="TextBox 126"/>
          <p:cNvSpPr txBox="1"/>
          <p:nvPr/>
        </p:nvSpPr>
        <p:spPr>
          <a:xfrm>
            <a:off x="6223906" y="3789151"/>
            <a:ext cx="4972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İYEP Türkçe ve </a:t>
            </a:r>
            <a:r>
              <a:rPr lang="tr-TR" sz="1600" b="1" dirty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Matematik </a:t>
            </a:r>
            <a:r>
              <a:rPr lang="tr-TR" sz="1600" b="1" dirty="0" smtClean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Ek Çalışma </a:t>
            </a:r>
            <a:r>
              <a:rPr lang="tr-TR" sz="1600" b="1" dirty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Sayfaları</a:t>
            </a:r>
            <a:endParaRPr lang="en-US" altLang="zh-CN" sz="1600" b="1" dirty="0">
              <a:solidFill>
                <a:srgbClr val="00AF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70" name="TextBox 120"/>
          <p:cNvSpPr txBox="1"/>
          <p:nvPr/>
        </p:nvSpPr>
        <p:spPr>
          <a:xfrm>
            <a:off x="6204336" y="4886417"/>
            <a:ext cx="507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İYEP </a:t>
            </a:r>
            <a:r>
              <a:rPr lang="tr-TR" sz="1600" b="1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Türkçe ve Matematik Öğrenci </a:t>
            </a:r>
            <a:r>
              <a:rPr lang="tr-TR" sz="1600" b="1" dirty="0" smtClean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Belirleme Araçları</a:t>
            </a:r>
            <a:endParaRPr lang="en-US" altLang="zh-CN" sz="1600" b="1" dirty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72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9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859 0.24166 L -8.33333E-7 2.22222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30" y="-12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312 0.09584 L -3.33333E-6 -2.22222E-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156 -0.18611 L -4.58333E-6 -3.7037E-7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78" y="9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625 -0.33194 L 2.70833E-6 -3.33333E-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12" y="1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8" grpId="0"/>
          <p:bldP spid="61" grpId="0"/>
          <p:bldP spid="67" grpId="0"/>
          <p:bldP spid="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859 0.24166 L -8.33333E-7 2.22222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30" y="-12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312 0.09584 L -3.33333E-6 -2.22222E-6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156 -0.18611 L -4.58333E-6 -3.7037E-7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78" y="9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625 -0.33194 L 2.70833E-6 -3.33333E-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12" y="1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8" grpId="0"/>
          <p:bldP spid="61" grpId="0"/>
          <p:bldP spid="67" grpId="0"/>
          <p:bldP spid="7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50074"/>
              </p:ext>
            </p:extLst>
          </p:nvPr>
        </p:nvGraphicFramePr>
        <p:xfrm>
          <a:off x="1782119" y="1497722"/>
          <a:ext cx="8280920" cy="443615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1126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</a:rPr>
                        <a:t>2. Modül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r>
                        <a:rPr lang="tr-TR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T.M2.1. Seslere karşılık</a:t>
                      </a:r>
                      <a:r>
                        <a:rPr lang="tr-TR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gelen harfleri ayırt eder.</a:t>
                      </a:r>
                      <a:r>
                        <a:rPr lang="tr-TR" sz="16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3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T.M2.2. Harfi tanır ve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seslendirir.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65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T.M2.3. Harfleri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tekniğine uygun yazar.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210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T.M2.4. Hece ve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kelimeleri okur.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210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T.M2.5. Hece ve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kelimeleri yazar.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210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T.M2.6. Rakamları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tekniğine uygun yazar.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4210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T.M2.7. Basit ve kısa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cümleleri okur.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4210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T.M2.8. Kısa metinleri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okur.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0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24508"/>
              </p:ext>
            </p:extLst>
          </p:nvPr>
        </p:nvGraphicFramePr>
        <p:xfrm>
          <a:off x="2044096" y="1542711"/>
          <a:ext cx="7785670" cy="403244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2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8112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 Modül</a:t>
                      </a: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T.M3.1.Okuduğu metinle ilgili soruları cevaplar (metin içi soruları cevaplar).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T.M3.2. Görsellerden hareketle bilmediği kelimelerin anlamını tahmin eder.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T.M3.3. Anlamlı ve kurallı cümlelerle yazma çalışması yapar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T.M3.4. Kısa metinler yazar (Duygu ve düşüncelerini yazılı olarak ifade eder).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4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ikdörtgen 3"/>
          <p:cNvSpPr/>
          <p:nvPr/>
        </p:nvSpPr>
        <p:spPr>
          <a:xfrm>
            <a:off x="2363438" y="561210"/>
            <a:ext cx="7465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İYEP </a:t>
            </a:r>
            <a:r>
              <a:rPr kumimoji="1" lang="en-US" altLang="zh-CN" sz="3200" b="1" dirty="0" err="1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Türkçe</a:t>
            </a:r>
            <a:r>
              <a:rPr kumimoji="1" lang="en-US" altLang="zh-CN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zh-CN" sz="3200" b="1" dirty="0" err="1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ve</a:t>
            </a:r>
            <a:r>
              <a:rPr kumimoji="1" lang="en-US" altLang="zh-CN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zh-CN" sz="3200" b="1" dirty="0" err="1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Matematik</a:t>
            </a:r>
            <a:r>
              <a:rPr kumimoji="1" lang="en-US" altLang="zh-CN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tr-TR" altLang="zh-CN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Etkinlik </a:t>
            </a:r>
            <a:r>
              <a:rPr kumimoji="1" lang="en-US" altLang="zh-CN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Kita</a:t>
            </a:r>
            <a:r>
              <a:rPr kumimoji="1" lang="tr-TR" altLang="zh-CN" sz="3200" b="1" dirty="0" err="1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plar</a:t>
            </a:r>
            <a:r>
              <a:rPr kumimoji="1" lang="en-US" altLang="zh-CN" sz="3200" b="1" dirty="0" err="1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ı</a:t>
            </a:r>
            <a:endParaRPr kumimoji="1" lang="en-US" altLang="zh-CN" sz="3200" b="1" dirty="0">
              <a:solidFill>
                <a:srgbClr val="004E8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94" y="1470168"/>
            <a:ext cx="3236794" cy="440299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48" y="1478622"/>
            <a:ext cx="3136709" cy="43945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offer man png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offer man png ile ilgili gÃ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8" descr="offer man png ile ilgili gÃ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6" y="3091336"/>
            <a:ext cx="2309631" cy="340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4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9" y="628158"/>
            <a:ext cx="37814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atır Belirtme Çizgisi 2 2"/>
          <p:cNvSpPr/>
          <p:nvPr/>
        </p:nvSpPr>
        <p:spPr>
          <a:xfrm>
            <a:off x="7007771" y="1056289"/>
            <a:ext cx="4209393" cy="2144111"/>
          </a:xfrm>
          <a:prstGeom prst="borderCallout2">
            <a:avLst>
              <a:gd name="adj1" fmla="val 18014"/>
              <a:gd name="adj2" fmla="val -4213"/>
              <a:gd name="adj3" fmla="val 18750"/>
              <a:gd name="adj4" fmla="val -16667"/>
              <a:gd name="adj5" fmla="val 30882"/>
              <a:gd name="adj6" fmla="val -56405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BÖLÜM KAPAKLARI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Kitap 3 bölümden oluşmaktadır. Her bölümün başında bölüm kapaklarına yer verilmiştir.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2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503018"/>
            <a:ext cx="4453593" cy="568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atır Belirtme Çizgisi 2 2"/>
          <p:cNvSpPr/>
          <p:nvPr/>
        </p:nvSpPr>
        <p:spPr>
          <a:xfrm>
            <a:off x="7007771" y="709448"/>
            <a:ext cx="4209393" cy="2144111"/>
          </a:xfrm>
          <a:prstGeom prst="borderCallout2">
            <a:avLst>
              <a:gd name="adj1" fmla="val 18014"/>
              <a:gd name="adj2" fmla="val -4213"/>
              <a:gd name="adj3" fmla="val 18750"/>
              <a:gd name="adj4" fmla="val -16667"/>
              <a:gd name="adj5" fmla="val 30882"/>
              <a:gd name="adj6" fmla="val -56405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DEĞERLENDİRME SORULARI</a:t>
            </a:r>
          </a:p>
          <a:p>
            <a:pPr algn="ctr"/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Her bölümün sonunda o bölümde öğrendiklerinizi ölçen bir takım sorular bulunmaktadır. Bu soruları çözerek bölüm boyunca öğrendiğiniz bilgileri uygulama şansı bulabilirsiniz.</a:t>
            </a:r>
          </a:p>
        </p:txBody>
      </p:sp>
      <p:sp>
        <p:nvSpPr>
          <p:cNvPr id="4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3" y="851339"/>
            <a:ext cx="5094171" cy="507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atır Belirtme Çizgisi 2 2"/>
          <p:cNvSpPr/>
          <p:nvPr/>
        </p:nvSpPr>
        <p:spPr>
          <a:xfrm>
            <a:off x="7007771" y="709448"/>
            <a:ext cx="4209393" cy="2144111"/>
          </a:xfrm>
          <a:prstGeom prst="borderCallout2">
            <a:avLst>
              <a:gd name="adj1" fmla="val 18014"/>
              <a:gd name="adj2" fmla="val -4213"/>
              <a:gd name="adj3" fmla="val 18750"/>
              <a:gd name="adj4" fmla="val -16667"/>
              <a:gd name="adj5" fmla="val 53676"/>
              <a:gd name="adj6" fmla="val -38801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KONU BAŞLIĞI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Her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bölümün sonunda o bölümde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öğrenilenleri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ölçen bir takım sorular bulunmaktadır. Bu soruları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çözülmesiyle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bölüm boyunca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öğrenilen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bilgileri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uygulama şansı bulunabilir.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atır Belirtme Çizgisi 2 3"/>
          <p:cNvSpPr/>
          <p:nvPr/>
        </p:nvSpPr>
        <p:spPr>
          <a:xfrm>
            <a:off x="7007770" y="3389834"/>
            <a:ext cx="4209393" cy="2144111"/>
          </a:xfrm>
          <a:prstGeom prst="borderCallout2">
            <a:avLst>
              <a:gd name="adj1" fmla="val 18014"/>
              <a:gd name="adj2" fmla="val -4213"/>
              <a:gd name="adj3" fmla="val 18750"/>
              <a:gd name="adj4" fmla="val -16667"/>
              <a:gd name="adj5" fmla="val -60295"/>
              <a:gd name="adj6" fmla="val -38052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ALT ÖĞRENME ALANI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Öğrenme alanıyla ilgili alt konular kitap içerisinde başlıklar şeklinde verilmiştir. Yeni bir konuya geçildiğinde yandaki gibi bir başlık görürsünüz.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6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ikdörtgen 3"/>
          <p:cNvSpPr/>
          <p:nvPr/>
        </p:nvSpPr>
        <p:spPr>
          <a:xfrm>
            <a:off x="1411051" y="561203"/>
            <a:ext cx="8753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tr-TR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İYEP </a:t>
            </a:r>
            <a:r>
              <a:rPr kumimoji="1" lang="tr-TR" sz="3200" b="1" dirty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Türkçe ve Matematik Etkinlik Kılavuz </a:t>
            </a:r>
            <a:r>
              <a:rPr kumimoji="1" lang="tr-TR" sz="3200" b="1" dirty="0" smtClean="0">
                <a:solidFill>
                  <a:srgbClr val="004E8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Kitapları</a:t>
            </a:r>
            <a:endParaRPr kumimoji="1" lang="en-US" altLang="zh-CN" sz="3200" b="1" dirty="0">
              <a:solidFill>
                <a:srgbClr val="004E8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1685"/>
            <a:ext cx="3425588" cy="477101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81" y="1441685"/>
            <a:ext cx="3342655" cy="473443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/>
          <a:stretch/>
        </p:blipFill>
        <p:spPr bwMode="auto">
          <a:xfrm>
            <a:off x="9048466" y="3111689"/>
            <a:ext cx="2843138" cy="344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6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6" y="605821"/>
            <a:ext cx="4020206" cy="564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atır Belirtme Çizgisi 2 6"/>
          <p:cNvSpPr/>
          <p:nvPr/>
        </p:nvSpPr>
        <p:spPr>
          <a:xfrm>
            <a:off x="7007771" y="1056289"/>
            <a:ext cx="4209393" cy="2144111"/>
          </a:xfrm>
          <a:prstGeom prst="borderCallout2">
            <a:avLst>
              <a:gd name="adj1" fmla="val 18014"/>
              <a:gd name="adj2" fmla="val -4213"/>
              <a:gd name="adj3" fmla="val 18750"/>
              <a:gd name="adj4" fmla="val -16667"/>
              <a:gd name="adj5" fmla="val 30882"/>
              <a:gd name="adj6" fmla="val -56405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BÖLÜM KAPAKLARI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Kitap 3 bölümden oluşmaktadır. Her bölümün başında bölüm kapaklarına yer verilmiştir.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51" y="367123"/>
            <a:ext cx="4298403" cy="61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任意多边形 7"/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3165 w 12192000"/>
              <a:gd name="connsiteY5" fmla="*/ 142043 h 6858000"/>
              <a:gd name="connsiteX6" fmla="*/ 133165 w 12192000"/>
              <a:gd name="connsiteY6" fmla="*/ 6711518 h 6858000"/>
              <a:gd name="connsiteX7" fmla="*/ 12029243 w 12192000"/>
              <a:gd name="connsiteY7" fmla="*/ 6711518 h 6858000"/>
              <a:gd name="connsiteX8" fmla="*/ 12029243 w 12192000"/>
              <a:gd name="connsiteY8" fmla="*/ 142043 h 6858000"/>
              <a:gd name="connsiteX9" fmla="*/ 133165 w 12192000"/>
              <a:gd name="connsiteY9" fmla="*/ 142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3165" y="142043"/>
                </a:moveTo>
                <a:lnTo>
                  <a:pt x="133165" y="6711518"/>
                </a:lnTo>
                <a:lnTo>
                  <a:pt x="12029243" y="6711518"/>
                </a:lnTo>
                <a:lnTo>
                  <a:pt x="12029243" y="142043"/>
                </a:lnTo>
                <a:lnTo>
                  <a:pt x="133165" y="1420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atır Belirtme Çizgisi 2 4"/>
          <p:cNvSpPr/>
          <p:nvPr/>
        </p:nvSpPr>
        <p:spPr>
          <a:xfrm>
            <a:off x="8521261" y="1064170"/>
            <a:ext cx="2845678" cy="2144111"/>
          </a:xfrm>
          <a:prstGeom prst="borderCallout2">
            <a:avLst>
              <a:gd name="adj1" fmla="val 18014"/>
              <a:gd name="adj2" fmla="val -4213"/>
              <a:gd name="adj3" fmla="val 49632"/>
              <a:gd name="adj4" fmla="val -8357"/>
              <a:gd name="adj5" fmla="val 34559"/>
              <a:gd name="adj6" fmla="val -42001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BİLGİ </a:t>
            </a: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NOTU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Öğretmen tarafından matematik terim, sembol ve kavramlarının açıklamasının bulunduğu bölümdür.  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atır Belirtme Çizgisi 2 5"/>
          <p:cNvSpPr/>
          <p:nvPr/>
        </p:nvSpPr>
        <p:spPr>
          <a:xfrm>
            <a:off x="412530" y="3691756"/>
            <a:ext cx="2845678" cy="2144111"/>
          </a:xfrm>
          <a:prstGeom prst="borderCallout2">
            <a:avLst>
              <a:gd name="adj1" fmla="val 39338"/>
              <a:gd name="adj2" fmla="val 104374"/>
              <a:gd name="adj3" fmla="val 39338"/>
              <a:gd name="adj4" fmla="val 111865"/>
              <a:gd name="adj5" fmla="val 102206"/>
              <a:gd name="adj6" fmla="val 123096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ETKİNLİK KİTABI </a:t>
            </a: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SAYFALARI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"Matematik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etkinlik </a:t>
            </a:r>
            <a:r>
              <a:rPr lang="tr-TR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kitabı"nın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küçültülmüş sayfalarıdır.</a:t>
            </a:r>
          </a:p>
        </p:txBody>
      </p:sp>
    </p:spTree>
    <p:extLst>
      <p:ext uri="{BB962C8B-B14F-4D97-AF65-F5344CB8AC3E}">
        <p14:creationId xmlns:p14="http://schemas.microsoft.com/office/powerpoint/2010/main" val="26296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工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A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863</Words>
  <Application>Microsoft Office PowerPoint</Application>
  <PresentationFormat>Özel</PresentationFormat>
  <Paragraphs>134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主题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Feyyaz</dc:creator>
  <cp:lastModifiedBy>TOSHIBA</cp:lastModifiedBy>
  <cp:revision>744</cp:revision>
  <dcterms:created xsi:type="dcterms:W3CDTF">2015-10-24T01:57:14Z</dcterms:created>
  <dcterms:modified xsi:type="dcterms:W3CDTF">2018-09-30T15:22:41Z</dcterms:modified>
</cp:coreProperties>
</file>