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C6B0EA-71DD-4033-8EB9-36AC72C37461}" type="datetimeFigureOut">
              <a:rPr lang="tr-TR" smtClean="0"/>
              <a:t>25.09.2018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C755D4-4451-4582-BD9F-C04AF1A33191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OKULUMUZUN TARİHÇESİ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Okulun Tarihçesi:</a:t>
            </a:r>
          </a:p>
          <a:p>
            <a:r>
              <a:rPr lang="tr-TR" dirty="0" smtClean="0"/>
              <a:t>Şükrü Saraçoğlu İlkokulu 20 Haziran 1931’de Maliye Bakanı Şükrü SARACOĞLU ve İzmir Valisi Kazım DİRİK tarafından temeli atılarak yapılmaya </a:t>
            </a:r>
            <a:r>
              <a:rPr lang="tr-TR" dirty="0" err="1" smtClean="0"/>
              <a:t>başlanmıştır.Şükrü</a:t>
            </a:r>
            <a:r>
              <a:rPr lang="tr-TR" dirty="0" smtClean="0"/>
              <a:t> SARACOĞLU ve Kazım DİRİK törende bizzat temel içerisine girerek çalışma </a:t>
            </a:r>
            <a:r>
              <a:rPr lang="tr-TR" dirty="0" err="1" smtClean="0"/>
              <a:t>yapmışlarıdır.Bu</a:t>
            </a:r>
            <a:r>
              <a:rPr lang="tr-TR" dirty="0" smtClean="0"/>
              <a:t> yüzden okulun adına Şükrü Saraçoğlu denilmesi mahalli belediyece </a:t>
            </a:r>
            <a:r>
              <a:rPr lang="tr-TR" dirty="0" err="1" smtClean="0"/>
              <a:t>düşünülmüştür.Okulun</a:t>
            </a:r>
            <a:r>
              <a:rPr lang="tr-TR" dirty="0" smtClean="0"/>
              <a:t> yapımına mahalli belediye ve vatandaşlar maddi olarak katkıda </a:t>
            </a:r>
            <a:r>
              <a:rPr lang="tr-TR" dirty="0" err="1" smtClean="0"/>
              <a:t>bulunmuşlardır.Bina</a:t>
            </a:r>
            <a:r>
              <a:rPr lang="tr-TR" dirty="0" smtClean="0"/>
              <a:t> 1935 yılında tamamlanarak hizmete </a:t>
            </a:r>
            <a:r>
              <a:rPr lang="tr-TR" dirty="0" err="1" smtClean="0"/>
              <a:t>açılmıştır.Okul</a:t>
            </a:r>
            <a:r>
              <a:rPr lang="tr-TR" dirty="0" smtClean="0"/>
              <a:t> binası 1981 yılında onarım görmüştür.1935 yılından itibaren eğitim öğretim hizmeti veren okulumuz,1997 yılından itibaren Bademli Şükrü Saraçoğlu İlköğretim Okulu adını almış olup,2003-2004 eğitim öğretim yılından itibaren Bademli Orta Okulu ile tek müdürlük altında birleşerek eğitim öğretime devam etmiştir. 2012-2013 Eğitim öğretim yılında Bademli Şükrü Saraçoğlu İlköğretim Okulu olan okulumuz 4+4+4 sistemine geçilmesiyle Bademli Şükrü Saraçoğlu İlkokulu adını almıştır.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706809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6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119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Akış</vt:lpstr>
      <vt:lpstr>OKULUMUZUN TARİHÇESİ</vt:lpstr>
    </vt:vector>
  </TitlesOfParts>
  <Company>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OKULUMUZUN TARİHÇESİ</dc:title>
  <dc:creator>XP</dc:creator>
  <cp:lastModifiedBy>ASUS</cp:lastModifiedBy>
  <cp:revision>1</cp:revision>
  <dcterms:created xsi:type="dcterms:W3CDTF">2013-01-11T12:26:28Z</dcterms:created>
  <dcterms:modified xsi:type="dcterms:W3CDTF">2018-09-25T07:40:46Z</dcterms:modified>
</cp:coreProperties>
</file>